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451" y="-133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F5802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F5802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F5802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F5802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049869" y="0"/>
            <a:ext cx="10054590" cy="11786235"/>
          </a:xfrm>
          <a:custGeom>
            <a:avLst/>
            <a:gdLst/>
            <a:ahLst/>
            <a:cxnLst/>
            <a:rect l="l" t="t" r="r" b="b"/>
            <a:pathLst>
              <a:path w="10054590" h="11786235">
                <a:moveTo>
                  <a:pt x="0" y="0"/>
                </a:moveTo>
                <a:lnTo>
                  <a:pt x="10054230" y="0"/>
                </a:lnTo>
                <a:lnTo>
                  <a:pt x="10054230" y="1731823"/>
                </a:lnTo>
                <a:lnTo>
                  <a:pt x="0" y="11786054"/>
                </a:lnTo>
                <a:lnTo>
                  <a:pt x="0" y="0"/>
                </a:lnTo>
                <a:close/>
              </a:path>
            </a:pathLst>
          </a:custGeom>
          <a:solidFill>
            <a:srgbClr val="D0EB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666084" y="6570255"/>
            <a:ext cx="10438130" cy="8508365"/>
          </a:xfrm>
          <a:custGeom>
            <a:avLst/>
            <a:gdLst/>
            <a:ahLst/>
            <a:cxnLst/>
            <a:rect l="l" t="t" r="r" b="b"/>
            <a:pathLst>
              <a:path w="10438130" h="8508365">
                <a:moveTo>
                  <a:pt x="10438003" y="6320752"/>
                </a:moveTo>
                <a:lnTo>
                  <a:pt x="3776916" y="2132292"/>
                </a:lnTo>
                <a:lnTo>
                  <a:pt x="1661693" y="847686"/>
                </a:lnTo>
                <a:lnTo>
                  <a:pt x="978408" y="449465"/>
                </a:lnTo>
                <a:lnTo>
                  <a:pt x="878039" y="392480"/>
                </a:lnTo>
                <a:lnTo>
                  <a:pt x="576389" y="224802"/>
                </a:lnTo>
                <a:lnTo>
                  <a:pt x="489280" y="178054"/>
                </a:lnTo>
                <a:lnTo>
                  <a:pt x="412343" y="137845"/>
                </a:lnTo>
                <a:lnTo>
                  <a:pt x="344906" y="103733"/>
                </a:lnTo>
                <a:lnTo>
                  <a:pt x="286258" y="75311"/>
                </a:lnTo>
                <a:lnTo>
                  <a:pt x="235712" y="52158"/>
                </a:lnTo>
                <a:lnTo>
                  <a:pt x="192570" y="33832"/>
                </a:lnTo>
                <a:lnTo>
                  <a:pt x="156171" y="19939"/>
                </a:lnTo>
                <a:lnTo>
                  <a:pt x="100761" y="3670"/>
                </a:lnTo>
                <a:lnTo>
                  <a:pt x="63969" y="0"/>
                </a:lnTo>
                <a:lnTo>
                  <a:pt x="50825" y="1816"/>
                </a:lnTo>
                <a:lnTo>
                  <a:pt x="17145" y="23609"/>
                </a:lnTo>
                <a:lnTo>
                  <a:pt x="0" y="67691"/>
                </a:lnTo>
                <a:lnTo>
                  <a:pt x="0" y="8507819"/>
                </a:lnTo>
                <a:lnTo>
                  <a:pt x="61239" y="8507819"/>
                </a:lnTo>
                <a:lnTo>
                  <a:pt x="122491" y="8507819"/>
                </a:lnTo>
                <a:lnTo>
                  <a:pt x="10438003" y="8507819"/>
                </a:lnTo>
                <a:lnTo>
                  <a:pt x="10438003" y="6465303"/>
                </a:lnTo>
                <a:lnTo>
                  <a:pt x="10438003" y="6397155"/>
                </a:lnTo>
                <a:lnTo>
                  <a:pt x="10438003" y="63207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2361782"/>
            <a:ext cx="10054590" cy="12716510"/>
          </a:xfrm>
          <a:custGeom>
            <a:avLst/>
            <a:gdLst/>
            <a:ahLst/>
            <a:cxnLst/>
            <a:rect l="l" t="t" r="r" b="b"/>
            <a:pathLst>
              <a:path w="10054590" h="12716510">
                <a:moveTo>
                  <a:pt x="10054097" y="12716292"/>
                </a:moveTo>
                <a:lnTo>
                  <a:pt x="0" y="12716292"/>
                </a:lnTo>
                <a:lnTo>
                  <a:pt x="0" y="10054097"/>
                </a:lnTo>
                <a:lnTo>
                  <a:pt x="10054097" y="0"/>
                </a:lnTo>
                <a:lnTo>
                  <a:pt x="10054097" y="12716292"/>
                </a:lnTo>
                <a:close/>
              </a:path>
            </a:pathLst>
          </a:custGeom>
          <a:solidFill>
            <a:srgbClr val="F2E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1"/>
            <a:ext cx="10052050" cy="8794750"/>
          </a:xfrm>
          <a:custGeom>
            <a:avLst/>
            <a:gdLst/>
            <a:ahLst/>
            <a:cxnLst/>
            <a:rect l="l" t="t" r="r" b="b"/>
            <a:pathLst>
              <a:path w="10052050" h="8794750">
                <a:moveTo>
                  <a:pt x="10051961" y="0"/>
                </a:moveTo>
                <a:lnTo>
                  <a:pt x="9990722" y="0"/>
                </a:lnTo>
                <a:lnTo>
                  <a:pt x="9929482" y="0"/>
                </a:lnTo>
                <a:lnTo>
                  <a:pt x="0" y="0"/>
                </a:lnTo>
                <a:lnTo>
                  <a:pt x="0" y="2574747"/>
                </a:lnTo>
                <a:lnTo>
                  <a:pt x="0" y="2642692"/>
                </a:lnTo>
                <a:lnTo>
                  <a:pt x="0" y="2719260"/>
                </a:lnTo>
                <a:lnTo>
                  <a:pt x="6275057" y="6662318"/>
                </a:lnTo>
                <a:lnTo>
                  <a:pt x="8390268" y="7946911"/>
                </a:lnTo>
                <a:lnTo>
                  <a:pt x="9073553" y="8345132"/>
                </a:lnTo>
                <a:lnTo>
                  <a:pt x="9173934" y="8402117"/>
                </a:lnTo>
                <a:lnTo>
                  <a:pt x="9475572" y="8569808"/>
                </a:lnTo>
                <a:lnTo>
                  <a:pt x="9562681" y="8616544"/>
                </a:lnTo>
                <a:lnTo>
                  <a:pt x="9639617" y="8656764"/>
                </a:lnTo>
                <a:lnTo>
                  <a:pt x="9707067" y="8690864"/>
                </a:lnTo>
                <a:lnTo>
                  <a:pt x="9765716" y="8719287"/>
                </a:lnTo>
                <a:lnTo>
                  <a:pt x="9816262" y="8742439"/>
                </a:lnTo>
                <a:lnTo>
                  <a:pt x="9859391" y="8760765"/>
                </a:lnTo>
                <a:lnTo>
                  <a:pt x="9895802" y="8774671"/>
                </a:lnTo>
                <a:lnTo>
                  <a:pt x="9951199" y="8790927"/>
                </a:lnTo>
                <a:lnTo>
                  <a:pt x="9987991" y="8794610"/>
                </a:lnTo>
                <a:lnTo>
                  <a:pt x="10001136" y="8792781"/>
                </a:lnTo>
                <a:lnTo>
                  <a:pt x="10034816" y="8770988"/>
                </a:lnTo>
                <a:lnTo>
                  <a:pt x="10051961" y="8726907"/>
                </a:lnTo>
                <a:lnTo>
                  <a:pt x="10051961" y="0"/>
                </a:lnTo>
                <a:close/>
              </a:path>
            </a:pathLst>
          </a:custGeom>
          <a:solidFill>
            <a:srgbClr val="C8E7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2161608"/>
            <a:ext cx="10161270" cy="11732895"/>
          </a:xfrm>
          <a:custGeom>
            <a:avLst/>
            <a:gdLst/>
            <a:ahLst/>
            <a:cxnLst/>
            <a:rect l="l" t="t" r="r" b="b"/>
            <a:pathLst>
              <a:path w="10161270" h="11732894">
                <a:moveTo>
                  <a:pt x="10160777" y="5982688"/>
                </a:moveTo>
                <a:lnTo>
                  <a:pt x="0" y="11732416"/>
                </a:lnTo>
                <a:lnTo>
                  <a:pt x="0" y="0"/>
                </a:lnTo>
                <a:lnTo>
                  <a:pt x="10160777" y="5982688"/>
                </a:lnTo>
                <a:close/>
              </a:path>
            </a:pathLst>
          </a:custGeom>
          <a:solidFill>
            <a:srgbClr val="F1B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135828"/>
            <a:ext cx="7188834" cy="4225925"/>
          </a:xfrm>
          <a:custGeom>
            <a:avLst/>
            <a:gdLst/>
            <a:ahLst/>
            <a:cxnLst/>
            <a:rect l="l" t="t" r="r" b="b"/>
            <a:pathLst>
              <a:path w="7188834" h="4225925">
                <a:moveTo>
                  <a:pt x="7144724" y="4225764"/>
                </a:moveTo>
                <a:lnTo>
                  <a:pt x="0" y="100756"/>
                </a:lnTo>
                <a:lnTo>
                  <a:pt x="0" y="0"/>
                </a:lnTo>
                <a:lnTo>
                  <a:pt x="7188352" y="4150197"/>
                </a:lnTo>
                <a:lnTo>
                  <a:pt x="7144724" y="4225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087210" y="1585512"/>
            <a:ext cx="10017125" cy="11593195"/>
          </a:xfrm>
          <a:custGeom>
            <a:avLst/>
            <a:gdLst/>
            <a:ahLst/>
            <a:cxnLst/>
            <a:rect l="l" t="t" r="r" b="b"/>
            <a:pathLst>
              <a:path w="10017125" h="11593194">
                <a:moveTo>
                  <a:pt x="10016889" y="11592981"/>
                </a:moveTo>
                <a:lnTo>
                  <a:pt x="0" y="6314401"/>
                </a:lnTo>
                <a:lnTo>
                  <a:pt x="10016889" y="0"/>
                </a:lnTo>
                <a:lnTo>
                  <a:pt x="10016889" y="11592981"/>
                </a:lnTo>
                <a:close/>
              </a:path>
            </a:pathLst>
          </a:custGeom>
          <a:solidFill>
            <a:srgbClr val="FFCD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2845558" y="1514953"/>
            <a:ext cx="7258684" cy="4694555"/>
          </a:xfrm>
          <a:custGeom>
            <a:avLst/>
            <a:gdLst/>
            <a:ahLst/>
            <a:cxnLst/>
            <a:rect l="l" t="t" r="r" b="b"/>
            <a:pathLst>
              <a:path w="7258684" h="4694555">
                <a:moveTo>
                  <a:pt x="7258540" y="103436"/>
                </a:moveTo>
                <a:lnTo>
                  <a:pt x="46856" y="4694096"/>
                </a:lnTo>
                <a:lnTo>
                  <a:pt x="0" y="4620487"/>
                </a:lnTo>
                <a:lnTo>
                  <a:pt x="7258540" y="0"/>
                </a:lnTo>
                <a:lnTo>
                  <a:pt x="7258540" y="1034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078216" y="1065169"/>
            <a:ext cx="0" cy="3796029"/>
          </a:xfrm>
          <a:custGeom>
            <a:avLst/>
            <a:gdLst/>
            <a:ahLst/>
            <a:cxnLst/>
            <a:rect l="l" t="t" r="r" b="b"/>
            <a:pathLst>
              <a:path h="3796029">
                <a:moveTo>
                  <a:pt x="0" y="0"/>
                </a:moveTo>
                <a:lnTo>
                  <a:pt x="0" y="3795758"/>
                </a:lnTo>
              </a:path>
            </a:pathLst>
          </a:custGeom>
          <a:ln w="872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9482797"/>
            <a:ext cx="20104100" cy="5595620"/>
          </a:xfrm>
          <a:custGeom>
            <a:avLst/>
            <a:gdLst/>
            <a:ahLst/>
            <a:cxnLst/>
            <a:rect l="l" t="t" r="r" b="b"/>
            <a:pathLst>
              <a:path w="20104100" h="5595619">
                <a:moveTo>
                  <a:pt x="6997903" y="433235"/>
                </a:moveTo>
                <a:lnTo>
                  <a:pt x="6954266" y="357670"/>
                </a:lnTo>
                <a:lnTo>
                  <a:pt x="0" y="4372724"/>
                </a:lnTo>
                <a:lnTo>
                  <a:pt x="0" y="4473486"/>
                </a:lnTo>
                <a:lnTo>
                  <a:pt x="6997903" y="433235"/>
                </a:lnTo>
                <a:close/>
              </a:path>
              <a:path w="20104100" h="5595619">
                <a:moveTo>
                  <a:pt x="10095662" y="1637830"/>
                </a:moveTo>
                <a:lnTo>
                  <a:pt x="10008413" y="1637830"/>
                </a:lnTo>
                <a:lnTo>
                  <a:pt x="10008413" y="5595277"/>
                </a:lnTo>
                <a:lnTo>
                  <a:pt x="10095662" y="5595277"/>
                </a:lnTo>
                <a:lnTo>
                  <a:pt x="10095662" y="1637830"/>
                </a:lnTo>
                <a:close/>
              </a:path>
              <a:path w="20104100" h="5595619">
                <a:moveTo>
                  <a:pt x="20104088" y="3690734"/>
                </a:moveTo>
                <a:lnTo>
                  <a:pt x="13241947" y="0"/>
                </a:lnTo>
                <a:lnTo>
                  <a:pt x="13200609" y="76847"/>
                </a:lnTo>
                <a:lnTo>
                  <a:pt x="20104088" y="3789807"/>
                </a:lnTo>
                <a:lnTo>
                  <a:pt x="20104088" y="36907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0"/>
            <a:ext cx="20103465" cy="1064260"/>
          </a:xfrm>
          <a:custGeom>
            <a:avLst/>
            <a:gdLst/>
            <a:ahLst/>
            <a:cxnLst/>
            <a:rect l="l" t="t" r="r" b="b"/>
            <a:pathLst>
              <a:path w="20103465" h="1064260">
                <a:moveTo>
                  <a:pt x="0" y="0"/>
                </a:moveTo>
                <a:lnTo>
                  <a:pt x="20103281" y="0"/>
                </a:lnTo>
                <a:lnTo>
                  <a:pt x="20103281" y="1064151"/>
                </a:lnTo>
                <a:lnTo>
                  <a:pt x="0" y="10641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6099385" y="132530"/>
            <a:ext cx="3787140" cy="820419"/>
          </a:xfrm>
          <a:custGeom>
            <a:avLst/>
            <a:gdLst/>
            <a:ahLst/>
            <a:cxnLst/>
            <a:rect l="l" t="t" r="r" b="b"/>
            <a:pathLst>
              <a:path w="3787140" h="820419">
                <a:moveTo>
                  <a:pt x="3786516" y="820219"/>
                </a:moveTo>
                <a:lnTo>
                  <a:pt x="0" y="820219"/>
                </a:lnTo>
                <a:lnTo>
                  <a:pt x="0" y="0"/>
                </a:lnTo>
                <a:lnTo>
                  <a:pt x="3786516" y="0"/>
                </a:lnTo>
                <a:lnTo>
                  <a:pt x="3786516" y="82021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224978" y="215925"/>
            <a:ext cx="3525197" cy="689333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7280" y="85044"/>
            <a:ext cx="2390852" cy="898750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4702695" y="11627852"/>
            <a:ext cx="61594" cy="2774950"/>
          </a:xfrm>
          <a:custGeom>
            <a:avLst/>
            <a:gdLst/>
            <a:ahLst/>
            <a:cxnLst/>
            <a:rect l="l" t="t" r="r" b="b"/>
            <a:pathLst>
              <a:path w="61595" h="2774950">
                <a:moveTo>
                  <a:pt x="61074" y="2740190"/>
                </a:moveTo>
                <a:lnTo>
                  <a:pt x="34594" y="2713698"/>
                </a:lnTo>
                <a:lnTo>
                  <a:pt x="26492" y="2713698"/>
                </a:lnTo>
                <a:lnTo>
                  <a:pt x="0" y="2740190"/>
                </a:lnTo>
                <a:lnTo>
                  <a:pt x="0" y="2748292"/>
                </a:lnTo>
                <a:lnTo>
                  <a:pt x="26492" y="2774785"/>
                </a:lnTo>
                <a:lnTo>
                  <a:pt x="34594" y="2774785"/>
                </a:lnTo>
                <a:lnTo>
                  <a:pt x="61074" y="2748292"/>
                </a:lnTo>
                <a:lnTo>
                  <a:pt x="61074" y="2744241"/>
                </a:lnTo>
                <a:lnTo>
                  <a:pt x="61074" y="2740190"/>
                </a:lnTo>
                <a:close/>
              </a:path>
              <a:path w="61595" h="2774950">
                <a:moveTo>
                  <a:pt x="61074" y="2495867"/>
                </a:moveTo>
                <a:lnTo>
                  <a:pt x="34594" y="2469375"/>
                </a:lnTo>
                <a:lnTo>
                  <a:pt x="26492" y="2469375"/>
                </a:lnTo>
                <a:lnTo>
                  <a:pt x="0" y="2495867"/>
                </a:lnTo>
                <a:lnTo>
                  <a:pt x="0" y="2503970"/>
                </a:lnTo>
                <a:lnTo>
                  <a:pt x="26492" y="2530462"/>
                </a:lnTo>
                <a:lnTo>
                  <a:pt x="34594" y="2530462"/>
                </a:lnTo>
                <a:lnTo>
                  <a:pt x="61074" y="2503970"/>
                </a:lnTo>
                <a:lnTo>
                  <a:pt x="61074" y="2499918"/>
                </a:lnTo>
                <a:lnTo>
                  <a:pt x="61074" y="2495867"/>
                </a:lnTo>
                <a:close/>
              </a:path>
              <a:path w="61595" h="2774950">
                <a:moveTo>
                  <a:pt x="61074" y="2251545"/>
                </a:moveTo>
                <a:lnTo>
                  <a:pt x="34594" y="2225065"/>
                </a:lnTo>
                <a:lnTo>
                  <a:pt x="26492" y="2225065"/>
                </a:lnTo>
                <a:lnTo>
                  <a:pt x="0" y="2251545"/>
                </a:lnTo>
                <a:lnTo>
                  <a:pt x="0" y="2259647"/>
                </a:lnTo>
                <a:lnTo>
                  <a:pt x="26492" y="2286139"/>
                </a:lnTo>
                <a:lnTo>
                  <a:pt x="34594" y="2286139"/>
                </a:lnTo>
                <a:lnTo>
                  <a:pt x="61074" y="2259647"/>
                </a:lnTo>
                <a:lnTo>
                  <a:pt x="61074" y="2255596"/>
                </a:lnTo>
                <a:lnTo>
                  <a:pt x="61074" y="2251545"/>
                </a:lnTo>
                <a:close/>
              </a:path>
              <a:path w="61595" h="2774950">
                <a:moveTo>
                  <a:pt x="61074" y="1492415"/>
                </a:moveTo>
                <a:lnTo>
                  <a:pt x="34594" y="1465922"/>
                </a:lnTo>
                <a:lnTo>
                  <a:pt x="26492" y="1465922"/>
                </a:lnTo>
                <a:lnTo>
                  <a:pt x="0" y="1492415"/>
                </a:lnTo>
                <a:lnTo>
                  <a:pt x="0" y="1500505"/>
                </a:lnTo>
                <a:lnTo>
                  <a:pt x="26492" y="1526997"/>
                </a:lnTo>
                <a:lnTo>
                  <a:pt x="34594" y="1526997"/>
                </a:lnTo>
                <a:lnTo>
                  <a:pt x="61074" y="1500505"/>
                </a:lnTo>
                <a:lnTo>
                  <a:pt x="61074" y="1496466"/>
                </a:lnTo>
                <a:lnTo>
                  <a:pt x="61074" y="1492415"/>
                </a:lnTo>
                <a:close/>
              </a:path>
              <a:path w="61595" h="2774950">
                <a:moveTo>
                  <a:pt x="61074" y="1248092"/>
                </a:moveTo>
                <a:lnTo>
                  <a:pt x="34594" y="1221600"/>
                </a:lnTo>
                <a:lnTo>
                  <a:pt x="26492" y="1221600"/>
                </a:lnTo>
                <a:lnTo>
                  <a:pt x="0" y="1248092"/>
                </a:lnTo>
                <a:lnTo>
                  <a:pt x="0" y="1256195"/>
                </a:lnTo>
                <a:lnTo>
                  <a:pt x="26492" y="1282674"/>
                </a:lnTo>
                <a:lnTo>
                  <a:pt x="34594" y="1282674"/>
                </a:lnTo>
                <a:lnTo>
                  <a:pt x="61074" y="1256195"/>
                </a:lnTo>
                <a:lnTo>
                  <a:pt x="61074" y="1252143"/>
                </a:lnTo>
                <a:lnTo>
                  <a:pt x="61074" y="1248092"/>
                </a:lnTo>
                <a:close/>
              </a:path>
              <a:path w="61595" h="2774950">
                <a:moveTo>
                  <a:pt x="61074" y="1003769"/>
                </a:moveTo>
                <a:lnTo>
                  <a:pt x="34594" y="977277"/>
                </a:lnTo>
                <a:lnTo>
                  <a:pt x="26492" y="977277"/>
                </a:lnTo>
                <a:lnTo>
                  <a:pt x="0" y="1003769"/>
                </a:lnTo>
                <a:lnTo>
                  <a:pt x="0" y="1011872"/>
                </a:lnTo>
                <a:lnTo>
                  <a:pt x="26492" y="1038364"/>
                </a:lnTo>
                <a:lnTo>
                  <a:pt x="34594" y="1038364"/>
                </a:lnTo>
                <a:lnTo>
                  <a:pt x="61074" y="1011872"/>
                </a:lnTo>
                <a:lnTo>
                  <a:pt x="61074" y="1007821"/>
                </a:lnTo>
                <a:lnTo>
                  <a:pt x="61074" y="1003769"/>
                </a:lnTo>
                <a:close/>
              </a:path>
              <a:path w="61595" h="2774950">
                <a:moveTo>
                  <a:pt x="61074" y="759447"/>
                </a:moveTo>
                <a:lnTo>
                  <a:pt x="34594" y="732955"/>
                </a:lnTo>
                <a:lnTo>
                  <a:pt x="26492" y="732955"/>
                </a:lnTo>
                <a:lnTo>
                  <a:pt x="0" y="759447"/>
                </a:lnTo>
                <a:lnTo>
                  <a:pt x="0" y="767549"/>
                </a:lnTo>
                <a:lnTo>
                  <a:pt x="26492" y="794042"/>
                </a:lnTo>
                <a:lnTo>
                  <a:pt x="34594" y="794042"/>
                </a:lnTo>
                <a:lnTo>
                  <a:pt x="61074" y="767549"/>
                </a:lnTo>
                <a:lnTo>
                  <a:pt x="61074" y="763498"/>
                </a:lnTo>
                <a:lnTo>
                  <a:pt x="61074" y="759447"/>
                </a:lnTo>
                <a:close/>
              </a:path>
              <a:path w="61595" h="2774950">
                <a:moveTo>
                  <a:pt x="61074" y="515124"/>
                </a:moveTo>
                <a:lnTo>
                  <a:pt x="34594" y="488632"/>
                </a:lnTo>
                <a:lnTo>
                  <a:pt x="26492" y="488632"/>
                </a:lnTo>
                <a:lnTo>
                  <a:pt x="0" y="515124"/>
                </a:lnTo>
                <a:lnTo>
                  <a:pt x="0" y="523227"/>
                </a:lnTo>
                <a:lnTo>
                  <a:pt x="26492" y="549719"/>
                </a:lnTo>
                <a:lnTo>
                  <a:pt x="34594" y="549719"/>
                </a:lnTo>
                <a:lnTo>
                  <a:pt x="61074" y="523227"/>
                </a:lnTo>
                <a:lnTo>
                  <a:pt x="61074" y="519176"/>
                </a:lnTo>
                <a:lnTo>
                  <a:pt x="61074" y="515124"/>
                </a:lnTo>
                <a:close/>
              </a:path>
              <a:path w="61595" h="2774950">
                <a:moveTo>
                  <a:pt x="61074" y="270802"/>
                </a:moveTo>
                <a:lnTo>
                  <a:pt x="34594" y="244322"/>
                </a:lnTo>
                <a:lnTo>
                  <a:pt x="26492" y="244322"/>
                </a:lnTo>
                <a:lnTo>
                  <a:pt x="0" y="270802"/>
                </a:lnTo>
                <a:lnTo>
                  <a:pt x="0" y="278904"/>
                </a:lnTo>
                <a:lnTo>
                  <a:pt x="26492" y="305396"/>
                </a:lnTo>
                <a:lnTo>
                  <a:pt x="34594" y="305396"/>
                </a:lnTo>
                <a:lnTo>
                  <a:pt x="61074" y="278904"/>
                </a:lnTo>
                <a:lnTo>
                  <a:pt x="61074" y="274853"/>
                </a:lnTo>
                <a:lnTo>
                  <a:pt x="61074" y="270802"/>
                </a:lnTo>
                <a:close/>
              </a:path>
              <a:path w="61595" h="2774950">
                <a:moveTo>
                  <a:pt x="61074" y="26492"/>
                </a:moveTo>
                <a:lnTo>
                  <a:pt x="34594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82"/>
                </a:lnTo>
                <a:lnTo>
                  <a:pt x="26492" y="61074"/>
                </a:lnTo>
                <a:lnTo>
                  <a:pt x="34594" y="61074"/>
                </a:lnTo>
                <a:lnTo>
                  <a:pt x="61074" y="34582"/>
                </a:lnTo>
                <a:lnTo>
                  <a:pt x="61074" y="30543"/>
                </a:lnTo>
                <a:lnTo>
                  <a:pt x="61074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39856" y="94070"/>
            <a:ext cx="9794240" cy="793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F5802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6567" y="11234795"/>
            <a:ext cx="3451860" cy="200278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dirty="0">
                <a:latin typeface="Open Sans"/>
                <a:cs typeface="Open Sans"/>
              </a:rPr>
              <a:t>Human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Services</a:t>
            </a:r>
            <a:endParaRPr sz="15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65"/>
              </a:spcBef>
            </a:pPr>
            <a:r>
              <a:rPr sz="1350" dirty="0">
                <a:latin typeface="Open Sans"/>
                <a:cs typeface="Open Sans"/>
              </a:rPr>
              <a:t>Consumer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</a:t>
            </a:r>
            <a:endParaRPr sz="1350">
              <a:latin typeface="Open Sans"/>
              <a:cs typeface="Open Sans"/>
            </a:endParaRPr>
          </a:p>
          <a:p>
            <a:pPr marL="309245" marR="160655">
              <a:lnSpc>
                <a:spcPct val="118800"/>
              </a:lnSpc>
            </a:pPr>
            <a:r>
              <a:rPr sz="1350" dirty="0">
                <a:latin typeface="Open Sans"/>
                <a:cs typeface="Open Sans"/>
              </a:rPr>
              <a:t>Counseling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Mental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Health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Early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Childhood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Development</a:t>
            </a:r>
            <a:r>
              <a:rPr sz="1350" spc="50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Family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Community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Personal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Care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300"/>
              </a:spcBef>
            </a:pPr>
            <a:r>
              <a:rPr sz="1350" dirty="0">
                <a:latin typeface="Open Sans"/>
                <a:cs typeface="Open Sans"/>
              </a:rPr>
              <a:t>Social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20" dirty="0">
                <a:latin typeface="Open Sans"/>
                <a:cs typeface="Open Sans"/>
              </a:rPr>
              <a:t>Work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305"/>
              </a:spcBef>
            </a:pPr>
            <a:r>
              <a:rPr sz="1350" dirty="0">
                <a:latin typeface="Open Sans"/>
                <a:cs typeface="Open Sans"/>
              </a:rPr>
              <a:t>Human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Development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Family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Studies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6567" y="13459859"/>
            <a:ext cx="3678554" cy="12700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dirty="0">
                <a:latin typeface="Open Sans"/>
                <a:cs typeface="Open Sans"/>
              </a:rPr>
              <a:t>Education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Training</a:t>
            </a:r>
            <a:endParaRPr sz="1550">
              <a:latin typeface="Open Sans"/>
              <a:cs typeface="Open Sans"/>
            </a:endParaRPr>
          </a:p>
          <a:p>
            <a:pPr marL="309245" marR="56515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Administration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Administrative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Support </a:t>
            </a:r>
            <a:r>
              <a:rPr sz="1350" dirty="0">
                <a:latin typeface="Open Sans"/>
                <a:cs typeface="Open Sans"/>
              </a:rPr>
              <a:t>Professional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Support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190"/>
              </a:spcBef>
            </a:pPr>
            <a:r>
              <a:rPr sz="1350" dirty="0">
                <a:latin typeface="Open Sans"/>
                <a:cs typeface="Open Sans"/>
              </a:rPr>
              <a:t>Teaching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Training</a:t>
            </a:r>
            <a:endParaRPr sz="1350">
              <a:latin typeface="Open Sans"/>
              <a:cs typeface="Open Sans"/>
            </a:endParaRPr>
          </a:p>
          <a:p>
            <a:pPr marL="918844">
              <a:lnSpc>
                <a:spcPct val="100000"/>
              </a:lnSpc>
              <a:spcBef>
                <a:spcPts val="305"/>
              </a:spcBef>
            </a:pPr>
            <a:r>
              <a:rPr sz="1350" i="1" dirty="0">
                <a:latin typeface="Open Sans"/>
                <a:cs typeface="Open Sans"/>
              </a:rPr>
              <a:t>+FACS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dirty="0">
                <a:latin typeface="Open Sans"/>
                <a:cs typeface="Open Sans"/>
              </a:rPr>
              <a:t>Core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dirty="0">
                <a:latin typeface="Open Sans"/>
                <a:cs typeface="Open Sans"/>
              </a:rPr>
              <a:t>&amp;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dirty="0">
                <a:latin typeface="Open Sans"/>
                <a:cs typeface="Open Sans"/>
              </a:rPr>
              <a:t>World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dirty="0">
                <a:latin typeface="Open Sans"/>
                <a:cs typeface="Open Sans"/>
              </a:rPr>
              <a:t>of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dirty="0">
                <a:latin typeface="Open Sans"/>
                <a:cs typeface="Open Sans"/>
              </a:rPr>
              <a:t>Work</a:t>
            </a:r>
            <a:r>
              <a:rPr sz="1350" i="1" spc="30" dirty="0">
                <a:latin typeface="Open Sans"/>
                <a:cs typeface="Open Sans"/>
              </a:rPr>
              <a:t> </a:t>
            </a:r>
            <a:r>
              <a:rPr sz="1350" i="1" spc="-10" dirty="0">
                <a:latin typeface="Open Sans"/>
                <a:cs typeface="Open Sans"/>
              </a:rPr>
              <a:t>(WOW)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01512" y="1578875"/>
            <a:ext cx="4697095" cy="1640839"/>
          </a:xfrm>
          <a:custGeom>
            <a:avLst/>
            <a:gdLst/>
            <a:ahLst/>
            <a:cxnLst/>
            <a:rect l="l" t="t" r="r" b="b"/>
            <a:pathLst>
              <a:path w="4697095" h="1640839">
                <a:moveTo>
                  <a:pt x="61074" y="1264386"/>
                </a:moveTo>
                <a:lnTo>
                  <a:pt x="34582" y="1237894"/>
                </a:lnTo>
                <a:lnTo>
                  <a:pt x="26479" y="1237894"/>
                </a:lnTo>
                <a:lnTo>
                  <a:pt x="0" y="1264386"/>
                </a:lnTo>
                <a:lnTo>
                  <a:pt x="0" y="1272489"/>
                </a:lnTo>
                <a:lnTo>
                  <a:pt x="26479" y="1298981"/>
                </a:lnTo>
                <a:lnTo>
                  <a:pt x="34582" y="1298981"/>
                </a:lnTo>
                <a:lnTo>
                  <a:pt x="61074" y="1272489"/>
                </a:lnTo>
                <a:lnTo>
                  <a:pt x="61074" y="1268437"/>
                </a:lnTo>
                <a:lnTo>
                  <a:pt x="61074" y="1264386"/>
                </a:lnTo>
                <a:close/>
              </a:path>
              <a:path w="4697095" h="1640839">
                <a:moveTo>
                  <a:pt x="61074" y="775741"/>
                </a:moveTo>
                <a:lnTo>
                  <a:pt x="34582" y="749261"/>
                </a:lnTo>
                <a:lnTo>
                  <a:pt x="26479" y="749261"/>
                </a:lnTo>
                <a:lnTo>
                  <a:pt x="0" y="775741"/>
                </a:lnTo>
                <a:lnTo>
                  <a:pt x="0" y="783844"/>
                </a:lnTo>
                <a:lnTo>
                  <a:pt x="26479" y="810336"/>
                </a:lnTo>
                <a:lnTo>
                  <a:pt x="34582" y="810336"/>
                </a:lnTo>
                <a:lnTo>
                  <a:pt x="61074" y="783844"/>
                </a:lnTo>
                <a:lnTo>
                  <a:pt x="61074" y="779792"/>
                </a:lnTo>
                <a:lnTo>
                  <a:pt x="61074" y="775741"/>
                </a:lnTo>
                <a:close/>
              </a:path>
              <a:path w="4697095" h="1640839">
                <a:moveTo>
                  <a:pt x="61074" y="531431"/>
                </a:moveTo>
                <a:lnTo>
                  <a:pt x="34582" y="504939"/>
                </a:lnTo>
                <a:lnTo>
                  <a:pt x="26479" y="504939"/>
                </a:lnTo>
                <a:lnTo>
                  <a:pt x="0" y="531431"/>
                </a:lnTo>
                <a:lnTo>
                  <a:pt x="0" y="539521"/>
                </a:lnTo>
                <a:lnTo>
                  <a:pt x="26479" y="566013"/>
                </a:lnTo>
                <a:lnTo>
                  <a:pt x="34582" y="566013"/>
                </a:lnTo>
                <a:lnTo>
                  <a:pt x="61074" y="539521"/>
                </a:lnTo>
                <a:lnTo>
                  <a:pt x="61074" y="535470"/>
                </a:lnTo>
                <a:lnTo>
                  <a:pt x="61074" y="531431"/>
                </a:lnTo>
                <a:close/>
              </a:path>
              <a:path w="4697095" h="1640839">
                <a:moveTo>
                  <a:pt x="61074" y="287108"/>
                </a:moveTo>
                <a:lnTo>
                  <a:pt x="34582" y="260616"/>
                </a:lnTo>
                <a:lnTo>
                  <a:pt x="26479" y="260616"/>
                </a:lnTo>
                <a:lnTo>
                  <a:pt x="0" y="287108"/>
                </a:lnTo>
                <a:lnTo>
                  <a:pt x="0" y="295198"/>
                </a:lnTo>
                <a:lnTo>
                  <a:pt x="26479" y="321691"/>
                </a:lnTo>
                <a:lnTo>
                  <a:pt x="34582" y="321691"/>
                </a:lnTo>
                <a:lnTo>
                  <a:pt x="61074" y="295198"/>
                </a:lnTo>
                <a:lnTo>
                  <a:pt x="61074" y="291160"/>
                </a:lnTo>
                <a:lnTo>
                  <a:pt x="61074" y="287108"/>
                </a:lnTo>
                <a:close/>
              </a:path>
              <a:path w="4697095" h="1640839">
                <a:moveTo>
                  <a:pt x="61074" y="42786"/>
                </a:moveTo>
                <a:lnTo>
                  <a:pt x="34582" y="16294"/>
                </a:lnTo>
                <a:lnTo>
                  <a:pt x="26479" y="16294"/>
                </a:lnTo>
                <a:lnTo>
                  <a:pt x="0" y="42786"/>
                </a:lnTo>
                <a:lnTo>
                  <a:pt x="0" y="50888"/>
                </a:lnTo>
                <a:lnTo>
                  <a:pt x="26479" y="77368"/>
                </a:lnTo>
                <a:lnTo>
                  <a:pt x="34582" y="77368"/>
                </a:lnTo>
                <a:lnTo>
                  <a:pt x="61074" y="50888"/>
                </a:lnTo>
                <a:lnTo>
                  <a:pt x="61074" y="46837"/>
                </a:lnTo>
                <a:lnTo>
                  <a:pt x="61074" y="42786"/>
                </a:lnTo>
                <a:close/>
              </a:path>
              <a:path w="4697095" h="1640839">
                <a:moveTo>
                  <a:pt x="4696777" y="1610791"/>
                </a:moveTo>
                <a:lnTo>
                  <a:pt x="4674070" y="1588084"/>
                </a:lnTo>
                <a:lnTo>
                  <a:pt x="4667135" y="1588084"/>
                </a:lnTo>
                <a:lnTo>
                  <a:pt x="4644428" y="1610791"/>
                </a:lnTo>
                <a:lnTo>
                  <a:pt x="4644428" y="1617738"/>
                </a:lnTo>
                <a:lnTo>
                  <a:pt x="4667135" y="1640446"/>
                </a:lnTo>
                <a:lnTo>
                  <a:pt x="4674070" y="1640446"/>
                </a:lnTo>
                <a:lnTo>
                  <a:pt x="4696777" y="1617738"/>
                </a:lnTo>
                <a:lnTo>
                  <a:pt x="4696777" y="1614271"/>
                </a:lnTo>
                <a:lnTo>
                  <a:pt x="4696777" y="1610791"/>
                </a:lnTo>
                <a:close/>
              </a:path>
              <a:path w="4697095" h="1640839">
                <a:moveTo>
                  <a:pt x="4696777" y="1383931"/>
                </a:moveTo>
                <a:lnTo>
                  <a:pt x="4674070" y="1361224"/>
                </a:lnTo>
                <a:lnTo>
                  <a:pt x="4667135" y="1361224"/>
                </a:lnTo>
                <a:lnTo>
                  <a:pt x="4644428" y="1383931"/>
                </a:lnTo>
                <a:lnTo>
                  <a:pt x="4644428" y="1390865"/>
                </a:lnTo>
                <a:lnTo>
                  <a:pt x="4667135" y="1413573"/>
                </a:lnTo>
                <a:lnTo>
                  <a:pt x="4674070" y="1413573"/>
                </a:lnTo>
                <a:lnTo>
                  <a:pt x="4696777" y="1390865"/>
                </a:lnTo>
                <a:lnTo>
                  <a:pt x="4696777" y="1387398"/>
                </a:lnTo>
                <a:lnTo>
                  <a:pt x="4696777" y="1383931"/>
                </a:lnTo>
                <a:close/>
              </a:path>
              <a:path w="4697095" h="1640839">
                <a:moveTo>
                  <a:pt x="4696777" y="930186"/>
                </a:moveTo>
                <a:lnTo>
                  <a:pt x="4674070" y="907478"/>
                </a:lnTo>
                <a:lnTo>
                  <a:pt x="4667135" y="907478"/>
                </a:lnTo>
                <a:lnTo>
                  <a:pt x="4644428" y="930186"/>
                </a:lnTo>
                <a:lnTo>
                  <a:pt x="4644428" y="937133"/>
                </a:lnTo>
                <a:lnTo>
                  <a:pt x="4667135" y="959840"/>
                </a:lnTo>
                <a:lnTo>
                  <a:pt x="4674070" y="959840"/>
                </a:lnTo>
                <a:lnTo>
                  <a:pt x="4696777" y="937133"/>
                </a:lnTo>
                <a:lnTo>
                  <a:pt x="4696777" y="933653"/>
                </a:lnTo>
                <a:lnTo>
                  <a:pt x="4696777" y="930186"/>
                </a:lnTo>
                <a:close/>
              </a:path>
              <a:path w="4697095" h="1640839">
                <a:moveTo>
                  <a:pt x="4696777" y="476453"/>
                </a:moveTo>
                <a:lnTo>
                  <a:pt x="4674070" y="453745"/>
                </a:lnTo>
                <a:lnTo>
                  <a:pt x="4667135" y="453745"/>
                </a:lnTo>
                <a:lnTo>
                  <a:pt x="4644428" y="476453"/>
                </a:lnTo>
                <a:lnTo>
                  <a:pt x="4644428" y="483387"/>
                </a:lnTo>
                <a:lnTo>
                  <a:pt x="4667135" y="506095"/>
                </a:lnTo>
                <a:lnTo>
                  <a:pt x="4674070" y="506095"/>
                </a:lnTo>
                <a:lnTo>
                  <a:pt x="4696777" y="483387"/>
                </a:lnTo>
                <a:lnTo>
                  <a:pt x="4696777" y="479920"/>
                </a:lnTo>
                <a:lnTo>
                  <a:pt x="4696777" y="476453"/>
                </a:lnTo>
                <a:close/>
              </a:path>
              <a:path w="4697095" h="1640839">
                <a:moveTo>
                  <a:pt x="4696777" y="249580"/>
                </a:moveTo>
                <a:lnTo>
                  <a:pt x="4674070" y="226872"/>
                </a:lnTo>
                <a:lnTo>
                  <a:pt x="4667135" y="226872"/>
                </a:lnTo>
                <a:lnTo>
                  <a:pt x="4644428" y="249580"/>
                </a:lnTo>
                <a:lnTo>
                  <a:pt x="4644428" y="256527"/>
                </a:lnTo>
                <a:lnTo>
                  <a:pt x="4667135" y="279234"/>
                </a:lnTo>
                <a:lnTo>
                  <a:pt x="4674070" y="279234"/>
                </a:lnTo>
                <a:lnTo>
                  <a:pt x="4696777" y="256527"/>
                </a:lnTo>
                <a:lnTo>
                  <a:pt x="4696777" y="253047"/>
                </a:lnTo>
                <a:lnTo>
                  <a:pt x="4696777" y="249580"/>
                </a:lnTo>
                <a:close/>
              </a:path>
              <a:path w="4697095" h="1640839">
                <a:moveTo>
                  <a:pt x="4696777" y="22707"/>
                </a:moveTo>
                <a:lnTo>
                  <a:pt x="4674070" y="0"/>
                </a:lnTo>
                <a:lnTo>
                  <a:pt x="4667135" y="0"/>
                </a:lnTo>
                <a:lnTo>
                  <a:pt x="4644428" y="22707"/>
                </a:lnTo>
                <a:lnTo>
                  <a:pt x="4644428" y="29654"/>
                </a:lnTo>
                <a:lnTo>
                  <a:pt x="4667135" y="52362"/>
                </a:lnTo>
                <a:lnTo>
                  <a:pt x="4674070" y="52362"/>
                </a:lnTo>
                <a:lnTo>
                  <a:pt x="4696777" y="29654"/>
                </a:lnTo>
                <a:lnTo>
                  <a:pt x="4696777" y="26187"/>
                </a:lnTo>
                <a:lnTo>
                  <a:pt x="4696777" y="22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75379" y="1202114"/>
            <a:ext cx="4166870" cy="175831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spc="-10" dirty="0">
                <a:latin typeface="Open Sans"/>
                <a:cs typeface="Open Sans"/>
              </a:rPr>
              <a:t>Energy</a:t>
            </a:r>
            <a:endParaRPr sz="1550">
              <a:latin typeface="Open Sans"/>
              <a:cs typeface="Open Sans"/>
            </a:endParaRPr>
          </a:p>
          <a:p>
            <a:pPr marL="309245" marR="5080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Electromechanical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Generation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Maintenance* </a:t>
            </a:r>
            <a:r>
              <a:rPr sz="1350" dirty="0">
                <a:latin typeface="Open Sans"/>
                <a:cs typeface="Open Sans"/>
              </a:rPr>
              <a:t>Electrical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Energy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Transmission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Distribution* </a:t>
            </a:r>
            <a:r>
              <a:rPr sz="1350" dirty="0">
                <a:latin typeface="Open Sans"/>
                <a:cs typeface="Open Sans"/>
              </a:rPr>
              <a:t>Energy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Efficiency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Environmental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Technology* </a:t>
            </a:r>
            <a:r>
              <a:rPr sz="1350" dirty="0">
                <a:latin typeface="Open Sans"/>
                <a:cs typeface="Open Sans"/>
              </a:rPr>
              <a:t>Fossil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Energy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Extraction,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Processing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50" dirty="0">
                <a:latin typeface="Open Sans"/>
                <a:cs typeface="Open Sans"/>
              </a:rPr>
              <a:t>&amp; </a:t>
            </a:r>
            <a:r>
              <a:rPr sz="1350" spc="-10" dirty="0">
                <a:latin typeface="Open Sans"/>
                <a:cs typeface="Open Sans"/>
              </a:rPr>
              <a:t>Distribution*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04"/>
              </a:spcBef>
            </a:pPr>
            <a:r>
              <a:rPr sz="1350" dirty="0">
                <a:latin typeface="Open Sans"/>
                <a:cs typeface="Open Sans"/>
              </a:rPr>
              <a:t>Renewable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Energy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Production*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5379" y="3217143"/>
            <a:ext cx="3307715" cy="262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50" b="1" dirty="0">
                <a:latin typeface="Open Sans"/>
                <a:cs typeface="Open Sans"/>
              </a:rPr>
              <a:t>Outdoor</a:t>
            </a:r>
            <a:r>
              <a:rPr sz="1550" b="1" spc="-4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Recreational</a:t>
            </a:r>
            <a:r>
              <a:rPr sz="1550" b="1" spc="-4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Leadership</a:t>
            </a:r>
            <a:endParaRPr sz="1550">
              <a:latin typeface="Open Sans"/>
              <a:cs typeface="Open San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985897" y="4115829"/>
            <a:ext cx="12821920" cy="10166350"/>
            <a:chOff x="2985897" y="4115829"/>
            <a:chExt cx="12821920" cy="1016635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10133" y="4115829"/>
              <a:ext cx="645704" cy="82021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06726" y="4409884"/>
              <a:ext cx="643711" cy="52616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870154" y="8823380"/>
              <a:ext cx="806690" cy="65938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29944" y="13688572"/>
              <a:ext cx="977282" cy="51481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829921" y="8059619"/>
              <a:ext cx="977282" cy="51481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0411" y="12415198"/>
              <a:ext cx="1012185" cy="56717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617582" y="4331375"/>
              <a:ext cx="791024" cy="4167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990443" y="13688572"/>
              <a:ext cx="942378" cy="59334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25815" y="9736399"/>
              <a:ext cx="1328580" cy="42273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935082" y="5048253"/>
              <a:ext cx="1058628" cy="33683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85897" y="9512474"/>
              <a:ext cx="1029636" cy="83767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264154" y="7192822"/>
              <a:ext cx="61594" cy="1771650"/>
            </a:xfrm>
            <a:custGeom>
              <a:avLst/>
              <a:gdLst/>
              <a:ahLst/>
              <a:cxnLst/>
              <a:rect l="l" t="t" r="r" b="b"/>
              <a:pathLst>
                <a:path w="61595" h="1771650">
                  <a:moveTo>
                    <a:pt x="61087" y="1736737"/>
                  </a:moveTo>
                  <a:lnTo>
                    <a:pt x="34594" y="1710245"/>
                  </a:lnTo>
                  <a:lnTo>
                    <a:pt x="26492" y="1710245"/>
                  </a:lnTo>
                  <a:lnTo>
                    <a:pt x="0" y="1736737"/>
                  </a:lnTo>
                  <a:lnTo>
                    <a:pt x="0" y="1744840"/>
                  </a:lnTo>
                  <a:lnTo>
                    <a:pt x="26492" y="1771332"/>
                  </a:lnTo>
                  <a:lnTo>
                    <a:pt x="34594" y="1771332"/>
                  </a:lnTo>
                  <a:lnTo>
                    <a:pt x="61087" y="1744840"/>
                  </a:lnTo>
                  <a:lnTo>
                    <a:pt x="61087" y="1740789"/>
                  </a:lnTo>
                  <a:lnTo>
                    <a:pt x="61087" y="1736737"/>
                  </a:lnTo>
                  <a:close/>
                </a:path>
                <a:path w="61595" h="1771650">
                  <a:moveTo>
                    <a:pt x="61087" y="1492415"/>
                  </a:moveTo>
                  <a:lnTo>
                    <a:pt x="34594" y="1465922"/>
                  </a:lnTo>
                  <a:lnTo>
                    <a:pt x="26492" y="1465922"/>
                  </a:lnTo>
                  <a:lnTo>
                    <a:pt x="0" y="1492415"/>
                  </a:lnTo>
                  <a:lnTo>
                    <a:pt x="0" y="1500517"/>
                  </a:lnTo>
                  <a:lnTo>
                    <a:pt x="26492" y="1527009"/>
                  </a:lnTo>
                  <a:lnTo>
                    <a:pt x="34594" y="1527009"/>
                  </a:lnTo>
                  <a:lnTo>
                    <a:pt x="61087" y="1500517"/>
                  </a:lnTo>
                  <a:lnTo>
                    <a:pt x="61087" y="1496466"/>
                  </a:lnTo>
                  <a:lnTo>
                    <a:pt x="61087" y="1492415"/>
                  </a:lnTo>
                  <a:close/>
                </a:path>
                <a:path w="61595" h="1771650">
                  <a:moveTo>
                    <a:pt x="61087" y="1003769"/>
                  </a:moveTo>
                  <a:lnTo>
                    <a:pt x="34594" y="977290"/>
                  </a:lnTo>
                  <a:lnTo>
                    <a:pt x="26492" y="977290"/>
                  </a:lnTo>
                  <a:lnTo>
                    <a:pt x="0" y="1003769"/>
                  </a:lnTo>
                  <a:lnTo>
                    <a:pt x="0" y="1011872"/>
                  </a:lnTo>
                  <a:lnTo>
                    <a:pt x="26492" y="1038364"/>
                  </a:lnTo>
                  <a:lnTo>
                    <a:pt x="34594" y="1038364"/>
                  </a:lnTo>
                  <a:lnTo>
                    <a:pt x="61087" y="1011872"/>
                  </a:lnTo>
                  <a:lnTo>
                    <a:pt x="61087" y="1007821"/>
                  </a:lnTo>
                  <a:lnTo>
                    <a:pt x="61087" y="1003769"/>
                  </a:lnTo>
                  <a:close/>
                </a:path>
                <a:path w="61595" h="1771650">
                  <a:moveTo>
                    <a:pt x="61087" y="759460"/>
                  </a:moveTo>
                  <a:lnTo>
                    <a:pt x="34594" y="732967"/>
                  </a:lnTo>
                  <a:lnTo>
                    <a:pt x="26492" y="732967"/>
                  </a:lnTo>
                  <a:lnTo>
                    <a:pt x="0" y="759460"/>
                  </a:lnTo>
                  <a:lnTo>
                    <a:pt x="0" y="767549"/>
                  </a:lnTo>
                  <a:lnTo>
                    <a:pt x="26492" y="794042"/>
                  </a:lnTo>
                  <a:lnTo>
                    <a:pt x="34594" y="794042"/>
                  </a:lnTo>
                  <a:lnTo>
                    <a:pt x="61087" y="767549"/>
                  </a:lnTo>
                  <a:lnTo>
                    <a:pt x="61087" y="763498"/>
                  </a:lnTo>
                  <a:lnTo>
                    <a:pt x="61087" y="759460"/>
                  </a:lnTo>
                  <a:close/>
                </a:path>
                <a:path w="61595" h="1771650">
                  <a:moveTo>
                    <a:pt x="61087" y="515137"/>
                  </a:moveTo>
                  <a:lnTo>
                    <a:pt x="34594" y="488645"/>
                  </a:lnTo>
                  <a:lnTo>
                    <a:pt x="26492" y="488645"/>
                  </a:lnTo>
                  <a:lnTo>
                    <a:pt x="0" y="515137"/>
                  </a:lnTo>
                  <a:lnTo>
                    <a:pt x="0" y="523227"/>
                  </a:lnTo>
                  <a:lnTo>
                    <a:pt x="26492" y="549719"/>
                  </a:lnTo>
                  <a:lnTo>
                    <a:pt x="34594" y="549719"/>
                  </a:lnTo>
                  <a:lnTo>
                    <a:pt x="61087" y="523227"/>
                  </a:lnTo>
                  <a:lnTo>
                    <a:pt x="61087" y="519188"/>
                  </a:lnTo>
                  <a:lnTo>
                    <a:pt x="61087" y="515137"/>
                  </a:lnTo>
                  <a:close/>
                </a:path>
                <a:path w="61595" h="1771650">
                  <a:moveTo>
                    <a:pt x="61087" y="270814"/>
                  </a:moveTo>
                  <a:lnTo>
                    <a:pt x="34594" y="244322"/>
                  </a:lnTo>
                  <a:lnTo>
                    <a:pt x="26492" y="244322"/>
                  </a:lnTo>
                  <a:lnTo>
                    <a:pt x="0" y="270814"/>
                  </a:lnTo>
                  <a:lnTo>
                    <a:pt x="0" y="278917"/>
                  </a:lnTo>
                  <a:lnTo>
                    <a:pt x="26492" y="305396"/>
                  </a:lnTo>
                  <a:lnTo>
                    <a:pt x="34594" y="305396"/>
                  </a:lnTo>
                  <a:lnTo>
                    <a:pt x="61087" y="278917"/>
                  </a:lnTo>
                  <a:lnTo>
                    <a:pt x="61087" y="274866"/>
                  </a:lnTo>
                  <a:lnTo>
                    <a:pt x="61087" y="270814"/>
                  </a:lnTo>
                  <a:close/>
                </a:path>
                <a:path w="61595" h="1771650">
                  <a:moveTo>
                    <a:pt x="61087" y="26492"/>
                  </a:moveTo>
                  <a:lnTo>
                    <a:pt x="34594" y="0"/>
                  </a:lnTo>
                  <a:lnTo>
                    <a:pt x="26492" y="0"/>
                  </a:lnTo>
                  <a:lnTo>
                    <a:pt x="0" y="26492"/>
                  </a:lnTo>
                  <a:lnTo>
                    <a:pt x="0" y="34594"/>
                  </a:lnTo>
                  <a:lnTo>
                    <a:pt x="26492" y="61087"/>
                  </a:lnTo>
                  <a:lnTo>
                    <a:pt x="34594" y="61087"/>
                  </a:lnTo>
                  <a:lnTo>
                    <a:pt x="61087" y="34594"/>
                  </a:lnTo>
                  <a:lnTo>
                    <a:pt x="61087" y="30543"/>
                  </a:lnTo>
                  <a:lnTo>
                    <a:pt x="61087" y="264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138030" y="6530330"/>
            <a:ext cx="2119630" cy="2516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500"/>
              </a:lnSpc>
              <a:spcBef>
                <a:spcPts val="95"/>
              </a:spcBef>
            </a:pPr>
            <a:r>
              <a:rPr sz="1550" b="1" dirty="0">
                <a:latin typeface="Open Sans"/>
                <a:cs typeface="Open Sans"/>
              </a:rPr>
              <a:t>Government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Public Administration</a:t>
            </a:r>
            <a:endParaRPr sz="1550">
              <a:latin typeface="Open Sans"/>
              <a:cs typeface="Open Sans"/>
            </a:endParaRPr>
          </a:p>
          <a:p>
            <a:pPr marL="309245" marR="567690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Foreign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 Governance </a:t>
            </a:r>
            <a:r>
              <a:rPr sz="1350" dirty="0">
                <a:latin typeface="Open Sans"/>
                <a:cs typeface="Open Sans"/>
              </a:rPr>
              <a:t>Legal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Planning</a:t>
            </a:r>
            <a:endParaRPr sz="1350">
              <a:latin typeface="Open Sans"/>
              <a:cs typeface="Open Sans"/>
            </a:endParaRPr>
          </a:p>
          <a:p>
            <a:pPr marL="309245" marR="12065">
              <a:lnSpc>
                <a:spcPts val="1920"/>
              </a:lnSpc>
              <a:spcBef>
                <a:spcPts val="15"/>
              </a:spcBef>
            </a:pPr>
            <a:r>
              <a:rPr sz="1350" dirty="0">
                <a:latin typeface="Open Sans"/>
                <a:cs typeface="Open Sans"/>
              </a:rPr>
              <a:t>Public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Management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50" dirty="0">
                <a:latin typeface="Open Sans"/>
                <a:cs typeface="Open Sans"/>
              </a:rPr>
              <a:t>&amp; </a:t>
            </a:r>
            <a:r>
              <a:rPr sz="1350" spc="-10" dirty="0">
                <a:latin typeface="Open Sans"/>
                <a:cs typeface="Open Sans"/>
              </a:rPr>
              <a:t>Administration Regulation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00"/>
              </a:spcBef>
            </a:pPr>
            <a:r>
              <a:rPr sz="1350" dirty="0">
                <a:latin typeface="Open Sans"/>
                <a:cs typeface="Open Sans"/>
              </a:rPr>
              <a:t>Revenue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Taxation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942523" y="12394627"/>
            <a:ext cx="61594" cy="768350"/>
          </a:xfrm>
          <a:custGeom>
            <a:avLst/>
            <a:gdLst/>
            <a:ahLst/>
            <a:cxnLst/>
            <a:rect l="l" t="t" r="r" b="b"/>
            <a:pathLst>
              <a:path w="61595" h="768350">
                <a:moveTo>
                  <a:pt x="61087" y="733272"/>
                </a:moveTo>
                <a:lnTo>
                  <a:pt x="34594" y="706780"/>
                </a:lnTo>
                <a:lnTo>
                  <a:pt x="26492" y="706780"/>
                </a:lnTo>
                <a:lnTo>
                  <a:pt x="0" y="733272"/>
                </a:lnTo>
                <a:lnTo>
                  <a:pt x="0" y="741375"/>
                </a:lnTo>
                <a:lnTo>
                  <a:pt x="26492" y="767867"/>
                </a:lnTo>
                <a:lnTo>
                  <a:pt x="34594" y="767867"/>
                </a:lnTo>
                <a:lnTo>
                  <a:pt x="61087" y="741375"/>
                </a:lnTo>
                <a:lnTo>
                  <a:pt x="61087" y="737323"/>
                </a:lnTo>
                <a:lnTo>
                  <a:pt x="61087" y="733272"/>
                </a:lnTo>
                <a:close/>
              </a:path>
              <a:path w="61595" h="768350">
                <a:moveTo>
                  <a:pt x="61087" y="497674"/>
                </a:moveTo>
                <a:lnTo>
                  <a:pt x="34594" y="471182"/>
                </a:lnTo>
                <a:lnTo>
                  <a:pt x="26492" y="471182"/>
                </a:lnTo>
                <a:lnTo>
                  <a:pt x="0" y="497674"/>
                </a:lnTo>
                <a:lnTo>
                  <a:pt x="0" y="505777"/>
                </a:lnTo>
                <a:lnTo>
                  <a:pt x="26492" y="532269"/>
                </a:lnTo>
                <a:lnTo>
                  <a:pt x="34594" y="532269"/>
                </a:lnTo>
                <a:lnTo>
                  <a:pt x="61087" y="505777"/>
                </a:lnTo>
                <a:lnTo>
                  <a:pt x="61087" y="501726"/>
                </a:lnTo>
                <a:lnTo>
                  <a:pt x="61087" y="497674"/>
                </a:lnTo>
                <a:close/>
              </a:path>
              <a:path w="61595" h="768350">
                <a:moveTo>
                  <a:pt x="61087" y="262077"/>
                </a:moveTo>
                <a:lnTo>
                  <a:pt x="34594" y="235597"/>
                </a:lnTo>
                <a:lnTo>
                  <a:pt x="26492" y="235597"/>
                </a:lnTo>
                <a:lnTo>
                  <a:pt x="0" y="262077"/>
                </a:lnTo>
                <a:lnTo>
                  <a:pt x="0" y="270179"/>
                </a:lnTo>
                <a:lnTo>
                  <a:pt x="26492" y="296672"/>
                </a:lnTo>
                <a:lnTo>
                  <a:pt x="34594" y="296672"/>
                </a:lnTo>
                <a:lnTo>
                  <a:pt x="61087" y="270179"/>
                </a:lnTo>
                <a:lnTo>
                  <a:pt x="61087" y="266128"/>
                </a:lnTo>
                <a:lnTo>
                  <a:pt x="61087" y="262077"/>
                </a:lnTo>
                <a:close/>
              </a:path>
              <a:path w="61595" h="768350">
                <a:moveTo>
                  <a:pt x="61087" y="26492"/>
                </a:moveTo>
                <a:lnTo>
                  <a:pt x="34594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82"/>
                </a:lnTo>
                <a:lnTo>
                  <a:pt x="26492" y="61074"/>
                </a:lnTo>
                <a:lnTo>
                  <a:pt x="34594" y="61074"/>
                </a:lnTo>
                <a:lnTo>
                  <a:pt x="61087" y="34582"/>
                </a:lnTo>
                <a:lnTo>
                  <a:pt x="61087" y="30543"/>
                </a:lnTo>
                <a:lnTo>
                  <a:pt x="61087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816398" y="12001455"/>
            <a:ext cx="3099435" cy="1243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8610" marR="5080" indent="-296545" algn="just">
              <a:lnSpc>
                <a:spcPct val="114300"/>
              </a:lnSpc>
              <a:spcBef>
                <a:spcPts val="110"/>
              </a:spcBef>
            </a:pPr>
            <a:r>
              <a:rPr sz="1550" b="1" dirty="0">
                <a:latin typeface="Open Sans"/>
                <a:cs typeface="Open Sans"/>
              </a:rPr>
              <a:t>Criminal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Justice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Public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Safety </a:t>
            </a:r>
            <a:r>
              <a:rPr sz="1350" dirty="0">
                <a:latin typeface="Open Sans"/>
                <a:cs typeface="Open Sans"/>
              </a:rPr>
              <a:t>Emergency</a:t>
            </a:r>
            <a:r>
              <a:rPr sz="1350" spc="40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Management</a:t>
            </a:r>
            <a:r>
              <a:rPr sz="1350" spc="2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Law</a:t>
            </a:r>
            <a:r>
              <a:rPr sz="1350" spc="2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Enforcement</a:t>
            </a:r>
            <a:r>
              <a:rPr sz="1350" spc="3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</a:t>
            </a:r>
            <a:endParaRPr sz="1350">
              <a:latin typeface="Open Sans"/>
              <a:cs typeface="Open Sans"/>
            </a:endParaRPr>
          </a:p>
          <a:p>
            <a:pPr marL="308610" algn="just">
              <a:lnSpc>
                <a:spcPct val="100000"/>
              </a:lnSpc>
              <a:spcBef>
                <a:spcPts val="235"/>
              </a:spcBef>
            </a:pPr>
            <a:r>
              <a:rPr sz="1350" dirty="0">
                <a:latin typeface="Open Sans"/>
                <a:cs typeface="Open Sans"/>
              </a:rPr>
              <a:t>Fire</a:t>
            </a:r>
            <a:r>
              <a:rPr sz="1350" spc="1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Science</a:t>
            </a:r>
            <a:endParaRPr sz="1350">
              <a:latin typeface="Open Sans"/>
              <a:cs typeface="Open Sans"/>
            </a:endParaRPr>
          </a:p>
          <a:p>
            <a:pPr marL="308610" algn="just">
              <a:lnSpc>
                <a:spcPct val="100000"/>
              </a:lnSpc>
              <a:spcBef>
                <a:spcPts val="235"/>
              </a:spcBef>
            </a:pPr>
            <a:r>
              <a:rPr sz="1350" dirty="0">
                <a:latin typeface="Open Sans"/>
                <a:cs typeface="Open Sans"/>
              </a:rPr>
              <a:t>Security</a:t>
            </a:r>
            <a:r>
              <a:rPr sz="1350" spc="1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2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Protective</a:t>
            </a:r>
            <a:r>
              <a:rPr sz="1350" spc="2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510809" y="12975085"/>
            <a:ext cx="2979420" cy="171513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dirty="0">
                <a:latin typeface="Open Sans"/>
                <a:cs typeface="Open Sans"/>
              </a:rPr>
              <a:t>Hospitality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Food</a:t>
            </a:r>
            <a:r>
              <a:rPr sz="1550" b="1" spc="-20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Production</a:t>
            </a:r>
            <a:endParaRPr sz="1550">
              <a:latin typeface="Open Sans"/>
              <a:cs typeface="Open Sans"/>
            </a:endParaRPr>
          </a:p>
          <a:p>
            <a:pPr marL="308610">
              <a:lnSpc>
                <a:spcPct val="100000"/>
              </a:lnSpc>
              <a:spcBef>
                <a:spcPts val="265"/>
              </a:spcBef>
            </a:pPr>
            <a:r>
              <a:rPr sz="1350" spc="-10" dirty="0">
                <a:latin typeface="Open Sans"/>
                <a:cs typeface="Open Sans"/>
              </a:rPr>
              <a:t>Lodging</a:t>
            </a:r>
            <a:endParaRPr sz="1350">
              <a:latin typeface="Open Sans"/>
              <a:cs typeface="Open Sans"/>
            </a:endParaRPr>
          </a:p>
          <a:p>
            <a:pPr marL="308610" marR="455930">
              <a:lnSpc>
                <a:spcPct val="114500"/>
              </a:lnSpc>
            </a:pPr>
            <a:r>
              <a:rPr sz="1350" dirty="0">
                <a:latin typeface="Open Sans"/>
                <a:cs typeface="Open Sans"/>
              </a:rPr>
              <a:t>Recreation,</a:t>
            </a:r>
            <a:r>
              <a:rPr sz="1350" spc="3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Amusements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50" dirty="0">
                <a:latin typeface="Open Sans"/>
                <a:cs typeface="Open Sans"/>
              </a:rPr>
              <a:t>&amp; </a:t>
            </a:r>
            <a:r>
              <a:rPr sz="1350" spc="-10" dirty="0">
                <a:latin typeface="Open Sans"/>
                <a:cs typeface="Open Sans"/>
              </a:rPr>
              <a:t>Attractions</a:t>
            </a:r>
            <a:endParaRPr sz="1350">
              <a:latin typeface="Open Sans"/>
              <a:cs typeface="Open Sans"/>
            </a:endParaRPr>
          </a:p>
          <a:p>
            <a:pPr marL="308610" marR="216535">
              <a:lnSpc>
                <a:spcPct val="114500"/>
              </a:lnSpc>
            </a:pPr>
            <a:r>
              <a:rPr sz="1350" dirty="0">
                <a:latin typeface="Open Sans"/>
                <a:cs typeface="Open Sans"/>
              </a:rPr>
              <a:t>Restaurants,</a:t>
            </a:r>
            <a:r>
              <a:rPr sz="1350" spc="2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Food</a:t>
            </a:r>
            <a:r>
              <a:rPr sz="1350" spc="2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2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Beverage Services</a:t>
            </a:r>
            <a:endParaRPr sz="1350">
              <a:latin typeface="Open Sans"/>
              <a:cs typeface="Open Sans"/>
            </a:endParaRPr>
          </a:p>
          <a:p>
            <a:pPr marL="308610">
              <a:lnSpc>
                <a:spcPct val="100000"/>
              </a:lnSpc>
              <a:spcBef>
                <a:spcPts val="235"/>
              </a:spcBef>
            </a:pPr>
            <a:r>
              <a:rPr sz="1350" dirty="0">
                <a:latin typeface="Open Sans"/>
                <a:cs typeface="Open Sans"/>
              </a:rPr>
              <a:t>Travel</a:t>
            </a:r>
            <a:r>
              <a:rPr sz="1350" spc="1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1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Tourism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414528" y="4616182"/>
            <a:ext cx="61594" cy="6361430"/>
          </a:xfrm>
          <a:custGeom>
            <a:avLst/>
            <a:gdLst/>
            <a:ahLst/>
            <a:cxnLst/>
            <a:rect l="l" t="t" r="r" b="b"/>
            <a:pathLst>
              <a:path w="61595" h="6361430">
                <a:moveTo>
                  <a:pt x="61087" y="6326479"/>
                </a:moveTo>
                <a:lnTo>
                  <a:pt x="34594" y="6299987"/>
                </a:lnTo>
                <a:lnTo>
                  <a:pt x="26492" y="6299987"/>
                </a:lnTo>
                <a:lnTo>
                  <a:pt x="0" y="6326479"/>
                </a:lnTo>
                <a:lnTo>
                  <a:pt x="0" y="6334569"/>
                </a:lnTo>
                <a:lnTo>
                  <a:pt x="26492" y="6361062"/>
                </a:lnTo>
                <a:lnTo>
                  <a:pt x="34594" y="6361062"/>
                </a:lnTo>
                <a:lnTo>
                  <a:pt x="61087" y="6334569"/>
                </a:lnTo>
                <a:lnTo>
                  <a:pt x="61087" y="6330518"/>
                </a:lnTo>
                <a:lnTo>
                  <a:pt x="61087" y="6326479"/>
                </a:lnTo>
                <a:close/>
              </a:path>
              <a:path w="61595" h="6361430">
                <a:moveTo>
                  <a:pt x="61087" y="6082157"/>
                </a:moveTo>
                <a:lnTo>
                  <a:pt x="34594" y="6055665"/>
                </a:lnTo>
                <a:lnTo>
                  <a:pt x="26492" y="6055665"/>
                </a:lnTo>
                <a:lnTo>
                  <a:pt x="0" y="6082157"/>
                </a:lnTo>
                <a:lnTo>
                  <a:pt x="0" y="6090247"/>
                </a:lnTo>
                <a:lnTo>
                  <a:pt x="26492" y="6116739"/>
                </a:lnTo>
                <a:lnTo>
                  <a:pt x="34594" y="6116739"/>
                </a:lnTo>
                <a:lnTo>
                  <a:pt x="61087" y="6090247"/>
                </a:lnTo>
                <a:lnTo>
                  <a:pt x="61087" y="6086208"/>
                </a:lnTo>
                <a:lnTo>
                  <a:pt x="61087" y="6082157"/>
                </a:lnTo>
                <a:close/>
              </a:path>
              <a:path w="61595" h="6361430">
                <a:moveTo>
                  <a:pt x="61087" y="5837834"/>
                </a:moveTo>
                <a:lnTo>
                  <a:pt x="34594" y="5811342"/>
                </a:lnTo>
                <a:lnTo>
                  <a:pt x="26492" y="5811342"/>
                </a:lnTo>
                <a:lnTo>
                  <a:pt x="0" y="5837834"/>
                </a:lnTo>
                <a:lnTo>
                  <a:pt x="0" y="5845937"/>
                </a:lnTo>
                <a:lnTo>
                  <a:pt x="26492" y="5872416"/>
                </a:lnTo>
                <a:lnTo>
                  <a:pt x="34594" y="5872416"/>
                </a:lnTo>
                <a:lnTo>
                  <a:pt x="61087" y="5845937"/>
                </a:lnTo>
                <a:lnTo>
                  <a:pt x="61087" y="5841885"/>
                </a:lnTo>
                <a:lnTo>
                  <a:pt x="61087" y="5837834"/>
                </a:lnTo>
                <a:close/>
              </a:path>
              <a:path w="61595" h="6361430">
                <a:moveTo>
                  <a:pt x="61087" y="5593512"/>
                </a:moveTo>
                <a:lnTo>
                  <a:pt x="34594" y="5567019"/>
                </a:lnTo>
                <a:lnTo>
                  <a:pt x="26492" y="5567019"/>
                </a:lnTo>
                <a:lnTo>
                  <a:pt x="0" y="5593512"/>
                </a:lnTo>
                <a:lnTo>
                  <a:pt x="0" y="5601614"/>
                </a:lnTo>
                <a:lnTo>
                  <a:pt x="26492" y="5628106"/>
                </a:lnTo>
                <a:lnTo>
                  <a:pt x="34594" y="5628106"/>
                </a:lnTo>
                <a:lnTo>
                  <a:pt x="61087" y="5601614"/>
                </a:lnTo>
                <a:lnTo>
                  <a:pt x="61087" y="5597563"/>
                </a:lnTo>
                <a:lnTo>
                  <a:pt x="61087" y="5593512"/>
                </a:lnTo>
                <a:close/>
              </a:path>
              <a:path w="61595" h="6361430">
                <a:moveTo>
                  <a:pt x="61087" y="5349189"/>
                </a:moveTo>
                <a:lnTo>
                  <a:pt x="34594" y="5322697"/>
                </a:lnTo>
                <a:lnTo>
                  <a:pt x="26492" y="5322697"/>
                </a:lnTo>
                <a:lnTo>
                  <a:pt x="0" y="5349189"/>
                </a:lnTo>
                <a:lnTo>
                  <a:pt x="0" y="5357292"/>
                </a:lnTo>
                <a:lnTo>
                  <a:pt x="26492" y="5383784"/>
                </a:lnTo>
                <a:lnTo>
                  <a:pt x="34594" y="5383784"/>
                </a:lnTo>
                <a:lnTo>
                  <a:pt x="61087" y="5357292"/>
                </a:lnTo>
                <a:lnTo>
                  <a:pt x="61087" y="5353240"/>
                </a:lnTo>
                <a:lnTo>
                  <a:pt x="61087" y="5349189"/>
                </a:lnTo>
                <a:close/>
              </a:path>
              <a:path w="61595" h="6361430">
                <a:moveTo>
                  <a:pt x="61087" y="3743655"/>
                </a:moveTo>
                <a:lnTo>
                  <a:pt x="34594" y="3717163"/>
                </a:lnTo>
                <a:lnTo>
                  <a:pt x="26492" y="3717163"/>
                </a:lnTo>
                <a:lnTo>
                  <a:pt x="0" y="3743655"/>
                </a:lnTo>
                <a:lnTo>
                  <a:pt x="0" y="3751757"/>
                </a:lnTo>
                <a:lnTo>
                  <a:pt x="26492" y="3778250"/>
                </a:lnTo>
                <a:lnTo>
                  <a:pt x="34594" y="3778250"/>
                </a:lnTo>
                <a:lnTo>
                  <a:pt x="61087" y="3751757"/>
                </a:lnTo>
                <a:lnTo>
                  <a:pt x="61087" y="3747706"/>
                </a:lnTo>
                <a:lnTo>
                  <a:pt x="61087" y="3743655"/>
                </a:lnTo>
                <a:close/>
              </a:path>
              <a:path w="61595" h="6361430">
                <a:moveTo>
                  <a:pt x="61087" y="3499332"/>
                </a:moveTo>
                <a:lnTo>
                  <a:pt x="34594" y="3472840"/>
                </a:lnTo>
                <a:lnTo>
                  <a:pt x="26492" y="3472840"/>
                </a:lnTo>
                <a:lnTo>
                  <a:pt x="0" y="3499332"/>
                </a:lnTo>
                <a:lnTo>
                  <a:pt x="0" y="3507435"/>
                </a:lnTo>
                <a:lnTo>
                  <a:pt x="26492" y="3533927"/>
                </a:lnTo>
                <a:lnTo>
                  <a:pt x="34594" y="3533927"/>
                </a:lnTo>
                <a:lnTo>
                  <a:pt x="61087" y="3507435"/>
                </a:lnTo>
                <a:lnTo>
                  <a:pt x="61087" y="3503384"/>
                </a:lnTo>
                <a:lnTo>
                  <a:pt x="61087" y="3499332"/>
                </a:lnTo>
                <a:close/>
              </a:path>
              <a:path w="61595" h="6361430">
                <a:moveTo>
                  <a:pt x="61087" y="3255010"/>
                </a:moveTo>
                <a:lnTo>
                  <a:pt x="34594" y="3228530"/>
                </a:lnTo>
                <a:lnTo>
                  <a:pt x="26492" y="3228530"/>
                </a:lnTo>
                <a:lnTo>
                  <a:pt x="0" y="3255010"/>
                </a:lnTo>
                <a:lnTo>
                  <a:pt x="0" y="3263112"/>
                </a:lnTo>
                <a:lnTo>
                  <a:pt x="26492" y="3289604"/>
                </a:lnTo>
                <a:lnTo>
                  <a:pt x="34594" y="3289604"/>
                </a:lnTo>
                <a:lnTo>
                  <a:pt x="61087" y="3263112"/>
                </a:lnTo>
                <a:lnTo>
                  <a:pt x="61087" y="3259061"/>
                </a:lnTo>
                <a:lnTo>
                  <a:pt x="61087" y="3255010"/>
                </a:lnTo>
                <a:close/>
              </a:path>
              <a:path w="61595" h="6361430">
                <a:moveTo>
                  <a:pt x="61087" y="3010687"/>
                </a:moveTo>
                <a:lnTo>
                  <a:pt x="34594" y="2984208"/>
                </a:lnTo>
                <a:lnTo>
                  <a:pt x="26492" y="2984208"/>
                </a:lnTo>
                <a:lnTo>
                  <a:pt x="0" y="3010687"/>
                </a:lnTo>
                <a:lnTo>
                  <a:pt x="0" y="3018790"/>
                </a:lnTo>
                <a:lnTo>
                  <a:pt x="26492" y="3045282"/>
                </a:lnTo>
                <a:lnTo>
                  <a:pt x="34594" y="3045282"/>
                </a:lnTo>
                <a:lnTo>
                  <a:pt x="61087" y="3018790"/>
                </a:lnTo>
                <a:lnTo>
                  <a:pt x="61087" y="3014738"/>
                </a:lnTo>
                <a:lnTo>
                  <a:pt x="61087" y="3010687"/>
                </a:lnTo>
                <a:close/>
              </a:path>
              <a:path w="61595" h="6361430">
                <a:moveTo>
                  <a:pt x="61087" y="2766377"/>
                </a:moveTo>
                <a:lnTo>
                  <a:pt x="34594" y="2739885"/>
                </a:lnTo>
                <a:lnTo>
                  <a:pt x="26492" y="2739885"/>
                </a:lnTo>
                <a:lnTo>
                  <a:pt x="0" y="2766377"/>
                </a:lnTo>
                <a:lnTo>
                  <a:pt x="0" y="2774467"/>
                </a:lnTo>
                <a:lnTo>
                  <a:pt x="26492" y="2800959"/>
                </a:lnTo>
                <a:lnTo>
                  <a:pt x="34594" y="2800959"/>
                </a:lnTo>
                <a:lnTo>
                  <a:pt x="61087" y="2774467"/>
                </a:lnTo>
                <a:lnTo>
                  <a:pt x="61087" y="2770428"/>
                </a:lnTo>
                <a:lnTo>
                  <a:pt x="61087" y="2766377"/>
                </a:lnTo>
                <a:close/>
              </a:path>
              <a:path w="61595" h="6361430">
                <a:moveTo>
                  <a:pt x="61087" y="2522055"/>
                </a:moveTo>
                <a:lnTo>
                  <a:pt x="34594" y="2495562"/>
                </a:lnTo>
                <a:lnTo>
                  <a:pt x="26492" y="2495562"/>
                </a:lnTo>
                <a:lnTo>
                  <a:pt x="0" y="2522055"/>
                </a:lnTo>
                <a:lnTo>
                  <a:pt x="0" y="2530157"/>
                </a:lnTo>
                <a:lnTo>
                  <a:pt x="26492" y="2556637"/>
                </a:lnTo>
                <a:lnTo>
                  <a:pt x="34594" y="2556637"/>
                </a:lnTo>
                <a:lnTo>
                  <a:pt x="61087" y="2530157"/>
                </a:lnTo>
                <a:lnTo>
                  <a:pt x="61087" y="2526106"/>
                </a:lnTo>
                <a:lnTo>
                  <a:pt x="61087" y="2522055"/>
                </a:lnTo>
                <a:close/>
              </a:path>
              <a:path w="61595" h="6361430">
                <a:moveTo>
                  <a:pt x="61087" y="1736737"/>
                </a:moveTo>
                <a:lnTo>
                  <a:pt x="34594" y="1710245"/>
                </a:lnTo>
                <a:lnTo>
                  <a:pt x="26492" y="1710245"/>
                </a:lnTo>
                <a:lnTo>
                  <a:pt x="0" y="1736737"/>
                </a:lnTo>
                <a:lnTo>
                  <a:pt x="0" y="1744840"/>
                </a:lnTo>
                <a:lnTo>
                  <a:pt x="26492" y="1771319"/>
                </a:lnTo>
                <a:lnTo>
                  <a:pt x="34594" y="1771319"/>
                </a:lnTo>
                <a:lnTo>
                  <a:pt x="61087" y="1744840"/>
                </a:lnTo>
                <a:lnTo>
                  <a:pt x="61087" y="1740789"/>
                </a:lnTo>
                <a:lnTo>
                  <a:pt x="61087" y="1736737"/>
                </a:lnTo>
                <a:close/>
              </a:path>
              <a:path w="61595" h="6361430">
                <a:moveTo>
                  <a:pt x="61087" y="1248092"/>
                </a:moveTo>
                <a:lnTo>
                  <a:pt x="34594" y="1221600"/>
                </a:lnTo>
                <a:lnTo>
                  <a:pt x="26492" y="1221600"/>
                </a:lnTo>
                <a:lnTo>
                  <a:pt x="0" y="1248092"/>
                </a:lnTo>
                <a:lnTo>
                  <a:pt x="0" y="1256195"/>
                </a:lnTo>
                <a:lnTo>
                  <a:pt x="26492" y="1282687"/>
                </a:lnTo>
                <a:lnTo>
                  <a:pt x="34594" y="1282687"/>
                </a:lnTo>
                <a:lnTo>
                  <a:pt x="61087" y="1256195"/>
                </a:lnTo>
                <a:lnTo>
                  <a:pt x="61087" y="1252143"/>
                </a:lnTo>
                <a:lnTo>
                  <a:pt x="61087" y="1248092"/>
                </a:lnTo>
                <a:close/>
              </a:path>
              <a:path w="61595" h="6361430">
                <a:moveTo>
                  <a:pt x="61087" y="759447"/>
                </a:moveTo>
                <a:lnTo>
                  <a:pt x="34594" y="732967"/>
                </a:lnTo>
                <a:lnTo>
                  <a:pt x="26492" y="732967"/>
                </a:lnTo>
                <a:lnTo>
                  <a:pt x="0" y="759447"/>
                </a:lnTo>
                <a:lnTo>
                  <a:pt x="0" y="767549"/>
                </a:lnTo>
                <a:lnTo>
                  <a:pt x="26492" y="794042"/>
                </a:lnTo>
                <a:lnTo>
                  <a:pt x="34594" y="794042"/>
                </a:lnTo>
                <a:lnTo>
                  <a:pt x="61087" y="767549"/>
                </a:lnTo>
                <a:lnTo>
                  <a:pt x="61087" y="763498"/>
                </a:lnTo>
                <a:lnTo>
                  <a:pt x="61087" y="759447"/>
                </a:lnTo>
                <a:close/>
              </a:path>
              <a:path w="61595" h="6361430">
                <a:moveTo>
                  <a:pt x="61087" y="270814"/>
                </a:moveTo>
                <a:lnTo>
                  <a:pt x="34594" y="244322"/>
                </a:lnTo>
                <a:lnTo>
                  <a:pt x="26492" y="244322"/>
                </a:lnTo>
                <a:lnTo>
                  <a:pt x="0" y="270814"/>
                </a:lnTo>
                <a:lnTo>
                  <a:pt x="0" y="278917"/>
                </a:lnTo>
                <a:lnTo>
                  <a:pt x="26492" y="305396"/>
                </a:lnTo>
                <a:lnTo>
                  <a:pt x="34594" y="305396"/>
                </a:lnTo>
                <a:lnTo>
                  <a:pt x="61087" y="278917"/>
                </a:lnTo>
                <a:lnTo>
                  <a:pt x="61087" y="274866"/>
                </a:lnTo>
                <a:lnTo>
                  <a:pt x="61087" y="270814"/>
                </a:lnTo>
                <a:close/>
              </a:path>
              <a:path w="61595" h="6361430">
                <a:moveTo>
                  <a:pt x="61087" y="26492"/>
                </a:moveTo>
                <a:lnTo>
                  <a:pt x="34594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94"/>
                </a:lnTo>
                <a:lnTo>
                  <a:pt x="26492" y="61087"/>
                </a:lnTo>
                <a:lnTo>
                  <a:pt x="34594" y="61087"/>
                </a:lnTo>
                <a:lnTo>
                  <a:pt x="61087" y="34594"/>
                </a:lnTo>
                <a:lnTo>
                  <a:pt x="61087" y="30543"/>
                </a:lnTo>
                <a:lnTo>
                  <a:pt x="61087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 txBox="1"/>
          <p:nvPr/>
        </p:nvSpPr>
        <p:spPr>
          <a:xfrm>
            <a:off x="288403" y="3953689"/>
            <a:ext cx="2359660" cy="2516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02615">
              <a:lnSpc>
                <a:spcPct val="114500"/>
              </a:lnSpc>
              <a:spcBef>
                <a:spcPts val="95"/>
              </a:spcBef>
            </a:pPr>
            <a:r>
              <a:rPr sz="1550" b="1" dirty="0">
                <a:latin typeface="Open Sans"/>
                <a:cs typeface="Open Sans"/>
              </a:rPr>
              <a:t>Management</a:t>
            </a:r>
            <a:r>
              <a:rPr sz="1550" b="1" spc="-45" dirty="0">
                <a:latin typeface="Open Sans"/>
                <a:cs typeface="Open Sans"/>
              </a:rPr>
              <a:t> </a:t>
            </a:r>
            <a:r>
              <a:rPr sz="1550" b="1" spc="-25" dirty="0">
                <a:latin typeface="Open Sans"/>
                <a:cs typeface="Open Sans"/>
              </a:rPr>
              <a:t>and </a:t>
            </a:r>
            <a:r>
              <a:rPr sz="1550" b="1" spc="-10" dirty="0">
                <a:latin typeface="Open Sans"/>
                <a:cs typeface="Open Sans"/>
              </a:rPr>
              <a:t>Administration</a:t>
            </a:r>
            <a:endParaRPr sz="1550">
              <a:latin typeface="Open Sans"/>
              <a:cs typeface="Open Sans"/>
            </a:endParaRPr>
          </a:p>
          <a:p>
            <a:pPr marL="309245" marR="157480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Administrative</a:t>
            </a:r>
            <a:r>
              <a:rPr sz="1350" spc="9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Business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Information Technology Corporate/General Management</a:t>
            </a:r>
            <a:endParaRPr sz="1350">
              <a:latin typeface="Open Sans"/>
              <a:cs typeface="Open Sans"/>
            </a:endParaRPr>
          </a:p>
          <a:p>
            <a:pPr marL="309245" marR="640715">
              <a:lnSpc>
                <a:spcPts val="1920"/>
              </a:lnSpc>
              <a:spcBef>
                <a:spcPts val="20"/>
              </a:spcBef>
            </a:pPr>
            <a:r>
              <a:rPr sz="1350" dirty="0">
                <a:latin typeface="Open Sans"/>
                <a:cs typeface="Open Sans"/>
              </a:rPr>
              <a:t>Human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Resource Management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195"/>
              </a:spcBef>
            </a:pPr>
            <a:r>
              <a:rPr sz="1350" dirty="0">
                <a:latin typeface="Open Sans"/>
                <a:cs typeface="Open Sans"/>
              </a:rPr>
              <a:t>Operations</a:t>
            </a:r>
            <a:r>
              <a:rPr sz="1350" spc="7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Management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288403" y="6718691"/>
            <a:ext cx="2571750" cy="200278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spc="-10" dirty="0">
                <a:latin typeface="Open Sans"/>
                <a:cs typeface="Open Sans"/>
              </a:rPr>
              <a:t>Marketing</a:t>
            </a:r>
            <a:endParaRPr sz="1550">
              <a:latin typeface="Open Sans"/>
              <a:cs typeface="Open Sans"/>
            </a:endParaRPr>
          </a:p>
          <a:p>
            <a:pPr marL="309245" marR="5080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Digital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Marketing</a:t>
            </a:r>
            <a:r>
              <a:rPr sz="1350" spc="500" dirty="0">
                <a:latin typeface="Open Sans"/>
                <a:cs typeface="Open Sans"/>
              </a:rPr>
              <a:t>  </a:t>
            </a:r>
            <a:r>
              <a:rPr sz="1350" dirty="0">
                <a:latin typeface="Open Sans"/>
                <a:cs typeface="Open Sans"/>
              </a:rPr>
              <a:t>Marketing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Communications </a:t>
            </a:r>
            <a:r>
              <a:rPr sz="1350" dirty="0">
                <a:latin typeface="Open Sans"/>
                <a:cs typeface="Open Sans"/>
              </a:rPr>
              <a:t>Marketing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Management </a:t>
            </a:r>
            <a:r>
              <a:rPr sz="1350" dirty="0">
                <a:latin typeface="Open Sans"/>
                <a:cs typeface="Open Sans"/>
              </a:rPr>
              <a:t>Marketing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Research Merchandising</a:t>
            </a:r>
            <a:r>
              <a:rPr sz="1350" spc="500" dirty="0">
                <a:latin typeface="Open Sans"/>
                <a:cs typeface="Open Sans"/>
              </a:rPr>
              <a:t>  </a:t>
            </a:r>
            <a:r>
              <a:rPr sz="1350" dirty="0">
                <a:latin typeface="Open Sans"/>
                <a:cs typeface="Open Sans"/>
              </a:rPr>
              <a:t>Professional</a:t>
            </a:r>
            <a:r>
              <a:rPr sz="1350" spc="8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Sales/Sales Management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288403" y="9004216"/>
            <a:ext cx="1770380" cy="262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50" b="1" spc="-10" dirty="0">
                <a:latin typeface="Open Sans"/>
                <a:cs typeface="Open Sans"/>
              </a:rPr>
              <a:t>Entrepreneurship</a:t>
            </a:r>
            <a:endParaRPr sz="1550">
              <a:latin typeface="Open Sans"/>
              <a:cs typeface="Open Sans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288403" y="9545829"/>
            <a:ext cx="2324735" cy="151447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spc="-10" dirty="0">
                <a:latin typeface="Open Sans"/>
                <a:cs typeface="Open Sans"/>
              </a:rPr>
              <a:t>Finance</a:t>
            </a:r>
            <a:endParaRPr sz="1550">
              <a:latin typeface="Open Sans"/>
              <a:cs typeface="Open Sans"/>
            </a:endParaRPr>
          </a:p>
          <a:p>
            <a:pPr marL="309245" marR="508634">
              <a:lnSpc>
                <a:spcPts val="1920"/>
              </a:lnSpc>
              <a:spcBef>
                <a:spcPts val="80"/>
              </a:spcBef>
            </a:pPr>
            <a:r>
              <a:rPr sz="1350" spc="-10" dirty="0">
                <a:latin typeface="Open Sans"/>
                <a:cs typeface="Open Sans"/>
              </a:rPr>
              <a:t>Accounting </a:t>
            </a:r>
            <a:r>
              <a:rPr sz="1350" dirty="0">
                <a:latin typeface="Open Sans"/>
                <a:cs typeface="Open Sans"/>
              </a:rPr>
              <a:t>Banking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Corporate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Finance Insurance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00"/>
              </a:spcBef>
            </a:pPr>
            <a:r>
              <a:rPr sz="1350" dirty="0">
                <a:latin typeface="Open Sans"/>
                <a:cs typeface="Open Sans"/>
              </a:rPr>
              <a:t>Securities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Investments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12940564" y="1578875"/>
            <a:ext cx="52705" cy="2548255"/>
          </a:xfrm>
          <a:custGeom>
            <a:avLst/>
            <a:gdLst/>
            <a:ahLst/>
            <a:cxnLst/>
            <a:rect l="l" t="t" r="r" b="b"/>
            <a:pathLst>
              <a:path w="52704" h="2548254">
                <a:moveTo>
                  <a:pt x="52349" y="2518270"/>
                </a:moveTo>
                <a:lnTo>
                  <a:pt x="29654" y="2495562"/>
                </a:lnTo>
                <a:lnTo>
                  <a:pt x="22707" y="2495562"/>
                </a:lnTo>
                <a:lnTo>
                  <a:pt x="0" y="2518270"/>
                </a:lnTo>
                <a:lnTo>
                  <a:pt x="0" y="2525217"/>
                </a:lnTo>
                <a:lnTo>
                  <a:pt x="22707" y="2547924"/>
                </a:lnTo>
                <a:lnTo>
                  <a:pt x="29654" y="2547924"/>
                </a:lnTo>
                <a:lnTo>
                  <a:pt x="52349" y="2525217"/>
                </a:lnTo>
                <a:lnTo>
                  <a:pt x="52349" y="2521737"/>
                </a:lnTo>
                <a:lnTo>
                  <a:pt x="52349" y="2518270"/>
                </a:lnTo>
                <a:close/>
              </a:path>
              <a:path w="52704" h="2548254">
                <a:moveTo>
                  <a:pt x="52349" y="2291397"/>
                </a:moveTo>
                <a:lnTo>
                  <a:pt x="29654" y="2268702"/>
                </a:lnTo>
                <a:lnTo>
                  <a:pt x="22707" y="2268702"/>
                </a:lnTo>
                <a:lnTo>
                  <a:pt x="0" y="2291397"/>
                </a:lnTo>
                <a:lnTo>
                  <a:pt x="0" y="2298344"/>
                </a:lnTo>
                <a:lnTo>
                  <a:pt x="22707" y="2321052"/>
                </a:lnTo>
                <a:lnTo>
                  <a:pt x="29654" y="2321052"/>
                </a:lnTo>
                <a:lnTo>
                  <a:pt x="52349" y="2298344"/>
                </a:lnTo>
                <a:lnTo>
                  <a:pt x="52349" y="2294877"/>
                </a:lnTo>
                <a:lnTo>
                  <a:pt x="52349" y="2291397"/>
                </a:lnTo>
                <a:close/>
              </a:path>
              <a:path w="52704" h="2548254">
                <a:moveTo>
                  <a:pt x="52349" y="2064537"/>
                </a:moveTo>
                <a:lnTo>
                  <a:pt x="29654" y="2041829"/>
                </a:lnTo>
                <a:lnTo>
                  <a:pt x="22707" y="2041829"/>
                </a:lnTo>
                <a:lnTo>
                  <a:pt x="0" y="2064537"/>
                </a:lnTo>
                <a:lnTo>
                  <a:pt x="0" y="2071471"/>
                </a:lnTo>
                <a:lnTo>
                  <a:pt x="22707" y="2094179"/>
                </a:lnTo>
                <a:lnTo>
                  <a:pt x="29654" y="2094179"/>
                </a:lnTo>
                <a:lnTo>
                  <a:pt x="52349" y="2071471"/>
                </a:lnTo>
                <a:lnTo>
                  <a:pt x="52349" y="2068004"/>
                </a:lnTo>
                <a:lnTo>
                  <a:pt x="52349" y="2064537"/>
                </a:lnTo>
                <a:close/>
              </a:path>
              <a:path w="52704" h="2548254">
                <a:moveTo>
                  <a:pt x="52349" y="1837664"/>
                </a:moveTo>
                <a:lnTo>
                  <a:pt x="29654" y="1814957"/>
                </a:lnTo>
                <a:lnTo>
                  <a:pt x="22707" y="1814957"/>
                </a:lnTo>
                <a:lnTo>
                  <a:pt x="0" y="1837664"/>
                </a:lnTo>
                <a:lnTo>
                  <a:pt x="0" y="1844611"/>
                </a:lnTo>
                <a:lnTo>
                  <a:pt x="22707" y="1867319"/>
                </a:lnTo>
                <a:lnTo>
                  <a:pt x="29654" y="1867319"/>
                </a:lnTo>
                <a:lnTo>
                  <a:pt x="52349" y="1844611"/>
                </a:lnTo>
                <a:lnTo>
                  <a:pt x="52349" y="1841131"/>
                </a:lnTo>
                <a:lnTo>
                  <a:pt x="52349" y="1837664"/>
                </a:lnTo>
                <a:close/>
              </a:path>
              <a:path w="52704" h="2548254">
                <a:moveTo>
                  <a:pt x="52349" y="1610791"/>
                </a:moveTo>
                <a:lnTo>
                  <a:pt x="29654" y="1588084"/>
                </a:lnTo>
                <a:lnTo>
                  <a:pt x="22707" y="1588084"/>
                </a:lnTo>
                <a:lnTo>
                  <a:pt x="0" y="1610791"/>
                </a:lnTo>
                <a:lnTo>
                  <a:pt x="0" y="1617738"/>
                </a:lnTo>
                <a:lnTo>
                  <a:pt x="22707" y="1640446"/>
                </a:lnTo>
                <a:lnTo>
                  <a:pt x="29654" y="1640446"/>
                </a:lnTo>
                <a:lnTo>
                  <a:pt x="52349" y="1617738"/>
                </a:lnTo>
                <a:lnTo>
                  <a:pt x="52349" y="1614271"/>
                </a:lnTo>
                <a:lnTo>
                  <a:pt x="52349" y="1610791"/>
                </a:lnTo>
                <a:close/>
              </a:path>
              <a:path w="52704" h="2548254">
                <a:moveTo>
                  <a:pt x="52349" y="1383931"/>
                </a:moveTo>
                <a:lnTo>
                  <a:pt x="29654" y="1361224"/>
                </a:lnTo>
                <a:lnTo>
                  <a:pt x="22707" y="1361224"/>
                </a:lnTo>
                <a:lnTo>
                  <a:pt x="0" y="1383931"/>
                </a:lnTo>
                <a:lnTo>
                  <a:pt x="0" y="1390865"/>
                </a:lnTo>
                <a:lnTo>
                  <a:pt x="22707" y="1413573"/>
                </a:lnTo>
                <a:lnTo>
                  <a:pt x="29654" y="1413573"/>
                </a:lnTo>
                <a:lnTo>
                  <a:pt x="52349" y="1390865"/>
                </a:lnTo>
                <a:lnTo>
                  <a:pt x="52349" y="1387398"/>
                </a:lnTo>
                <a:lnTo>
                  <a:pt x="52349" y="1383931"/>
                </a:lnTo>
                <a:close/>
              </a:path>
              <a:path w="52704" h="2548254">
                <a:moveTo>
                  <a:pt x="52349" y="1157058"/>
                </a:moveTo>
                <a:lnTo>
                  <a:pt x="29654" y="1134351"/>
                </a:lnTo>
                <a:lnTo>
                  <a:pt x="22707" y="1134351"/>
                </a:lnTo>
                <a:lnTo>
                  <a:pt x="0" y="1157058"/>
                </a:lnTo>
                <a:lnTo>
                  <a:pt x="0" y="1164005"/>
                </a:lnTo>
                <a:lnTo>
                  <a:pt x="22707" y="1186700"/>
                </a:lnTo>
                <a:lnTo>
                  <a:pt x="29654" y="1186700"/>
                </a:lnTo>
                <a:lnTo>
                  <a:pt x="52349" y="1164005"/>
                </a:lnTo>
                <a:lnTo>
                  <a:pt x="52349" y="1160526"/>
                </a:lnTo>
                <a:lnTo>
                  <a:pt x="52349" y="1157058"/>
                </a:lnTo>
                <a:close/>
              </a:path>
              <a:path w="52704" h="2548254">
                <a:moveTo>
                  <a:pt x="52349" y="930186"/>
                </a:moveTo>
                <a:lnTo>
                  <a:pt x="29654" y="907478"/>
                </a:lnTo>
                <a:lnTo>
                  <a:pt x="22707" y="907478"/>
                </a:lnTo>
                <a:lnTo>
                  <a:pt x="0" y="930186"/>
                </a:lnTo>
                <a:lnTo>
                  <a:pt x="0" y="937133"/>
                </a:lnTo>
                <a:lnTo>
                  <a:pt x="22707" y="959840"/>
                </a:lnTo>
                <a:lnTo>
                  <a:pt x="29654" y="959840"/>
                </a:lnTo>
                <a:lnTo>
                  <a:pt x="52349" y="937133"/>
                </a:lnTo>
                <a:lnTo>
                  <a:pt x="52349" y="933665"/>
                </a:lnTo>
                <a:lnTo>
                  <a:pt x="52349" y="930186"/>
                </a:lnTo>
                <a:close/>
              </a:path>
              <a:path w="52704" h="2548254">
                <a:moveTo>
                  <a:pt x="52349" y="703313"/>
                </a:moveTo>
                <a:lnTo>
                  <a:pt x="29654" y="680618"/>
                </a:lnTo>
                <a:lnTo>
                  <a:pt x="22707" y="680618"/>
                </a:lnTo>
                <a:lnTo>
                  <a:pt x="0" y="703313"/>
                </a:lnTo>
                <a:lnTo>
                  <a:pt x="0" y="710260"/>
                </a:lnTo>
                <a:lnTo>
                  <a:pt x="22707" y="732967"/>
                </a:lnTo>
                <a:lnTo>
                  <a:pt x="29654" y="732967"/>
                </a:lnTo>
                <a:lnTo>
                  <a:pt x="52349" y="710260"/>
                </a:lnTo>
                <a:lnTo>
                  <a:pt x="52349" y="706793"/>
                </a:lnTo>
                <a:lnTo>
                  <a:pt x="52349" y="703313"/>
                </a:lnTo>
                <a:close/>
              </a:path>
              <a:path w="52704" h="2548254">
                <a:moveTo>
                  <a:pt x="52349" y="476453"/>
                </a:moveTo>
                <a:lnTo>
                  <a:pt x="29654" y="453745"/>
                </a:lnTo>
                <a:lnTo>
                  <a:pt x="22707" y="453745"/>
                </a:lnTo>
                <a:lnTo>
                  <a:pt x="0" y="476453"/>
                </a:lnTo>
                <a:lnTo>
                  <a:pt x="0" y="483387"/>
                </a:lnTo>
                <a:lnTo>
                  <a:pt x="22707" y="506095"/>
                </a:lnTo>
                <a:lnTo>
                  <a:pt x="29654" y="506095"/>
                </a:lnTo>
                <a:lnTo>
                  <a:pt x="52349" y="483387"/>
                </a:lnTo>
                <a:lnTo>
                  <a:pt x="52349" y="479920"/>
                </a:lnTo>
                <a:lnTo>
                  <a:pt x="52349" y="476453"/>
                </a:lnTo>
                <a:close/>
              </a:path>
              <a:path w="52704" h="2548254">
                <a:moveTo>
                  <a:pt x="52349" y="249580"/>
                </a:moveTo>
                <a:lnTo>
                  <a:pt x="29654" y="226872"/>
                </a:lnTo>
                <a:lnTo>
                  <a:pt x="22707" y="226872"/>
                </a:lnTo>
                <a:lnTo>
                  <a:pt x="0" y="249580"/>
                </a:lnTo>
                <a:lnTo>
                  <a:pt x="0" y="256527"/>
                </a:lnTo>
                <a:lnTo>
                  <a:pt x="22707" y="279234"/>
                </a:lnTo>
                <a:lnTo>
                  <a:pt x="29654" y="279234"/>
                </a:lnTo>
                <a:lnTo>
                  <a:pt x="52349" y="256527"/>
                </a:lnTo>
                <a:lnTo>
                  <a:pt x="52349" y="253047"/>
                </a:lnTo>
                <a:lnTo>
                  <a:pt x="52349" y="249580"/>
                </a:lnTo>
                <a:close/>
              </a:path>
              <a:path w="52704" h="2548254">
                <a:moveTo>
                  <a:pt x="52349" y="22707"/>
                </a:moveTo>
                <a:lnTo>
                  <a:pt x="29654" y="0"/>
                </a:lnTo>
                <a:lnTo>
                  <a:pt x="22707" y="0"/>
                </a:lnTo>
                <a:lnTo>
                  <a:pt x="0" y="22707"/>
                </a:lnTo>
                <a:lnTo>
                  <a:pt x="0" y="29654"/>
                </a:lnTo>
                <a:lnTo>
                  <a:pt x="22707" y="52362"/>
                </a:lnTo>
                <a:lnTo>
                  <a:pt x="29654" y="52362"/>
                </a:lnTo>
                <a:lnTo>
                  <a:pt x="52349" y="29654"/>
                </a:lnTo>
                <a:lnTo>
                  <a:pt x="52349" y="26187"/>
                </a:lnTo>
                <a:lnTo>
                  <a:pt x="52349" y="22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 txBox="1"/>
          <p:nvPr/>
        </p:nvSpPr>
        <p:spPr>
          <a:xfrm>
            <a:off x="12814435" y="1201058"/>
            <a:ext cx="2874645" cy="299720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50" b="1" dirty="0">
                <a:latin typeface="Open Sans"/>
                <a:cs typeface="Open Sans"/>
              </a:rPr>
              <a:t>Media</a:t>
            </a:r>
            <a:r>
              <a:rPr sz="1450" b="1" spc="25" dirty="0">
                <a:latin typeface="Open Sans"/>
                <a:cs typeface="Open Sans"/>
              </a:rPr>
              <a:t> </a:t>
            </a:r>
            <a:r>
              <a:rPr sz="1450" b="1" spc="-20" dirty="0">
                <a:latin typeface="Open Sans"/>
                <a:cs typeface="Open Sans"/>
              </a:rPr>
              <a:t>Arts</a:t>
            </a:r>
            <a:endParaRPr sz="1450">
              <a:latin typeface="Open Sans"/>
              <a:cs typeface="Open Sans"/>
            </a:endParaRPr>
          </a:p>
          <a:p>
            <a:pPr marL="288925" marR="313055">
              <a:lnSpc>
                <a:spcPts val="1789"/>
              </a:lnSpc>
              <a:spcBef>
                <a:spcPts val="65"/>
              </a:spcBef>
            </a:pPr>
            <a:r>
              <a:rPr sz="1250" dirty="0">
                <a:latin typeface="Open Sans"/>
                <a:cs typeface="Open Sans"/>
              </a:rPr>
              <a:t>Design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Multimedia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Arts* </a:t>
            </a:r>
            <a:r>
              <a:rPr sz="1250" dirty="0">
                <a:latin typeface="Open Sans"/>
                <a:cs typeface="Open Sans"/>
              </a:rPr>
              <a:t>Graphic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Design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Illustration* Animation*</a:t>
            </a:r>
            <a:endParaRPr sz="1250">
              <a:latin typeface="Open Sans"/>
              <a:cs typeface="Open Sans"/>
            </a:endParaRPr>
          </a:p>
          <a:p>
            <a:pPr marL="288925">
              <a:lnSpc>
                <a:spcPct val="100000"/>
              </a:lnSpc>
              <a:spcBef>
                <a:spcPts val="170"/>
              </a:spcBef>
            </a:pPr>
            <a:r>
              <a:rPr sz="1250" dirty="0">
                <a:latin typeface="Open Sans"/>
                <a:cs typeface="Open Sans"/>
              </a:rPr>
              <a:t>Commercial</a:t>
            </a:r>
            <a:r>
              <a:rPr sz="1250" spc="10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Photography*</a:t>
            </a:r>
            <a:endParaRPr sz="1250">
              <a:latin typeface="Open Sans"/>
              <a:cs typeface="Open Sans"/>
            </a:endParaRPr>
          </a:p>
          <a:p>
            <a:pPr marL="288925" marR="5080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Digital</a:t>
            </a:r>
            <a:r>
              <a:rPr sz="1250" spc="4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Media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4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Communications* </a:t>
            </a:r>
            <a:r>
              <a:rPr sz="1250" dirty="0">
                <a:latin typeface="Open Sans"/>
                <a:cs typeface="Open Sans"/>
              </a:rPr>
              <a:t>Audio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Video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Production*</a:t>
            </a:r>
            <a:endParaRPr sz="1250">
              <a:latin typeface="Open Sans"/>
              <a:cs typeface="Open Sans"/>
            </a:endParaRPr>
          </a:p>
          <a:p>
            <a:pPr marL="288925">
              <a:lnSpc>
                <a:spcPct val="100000"/>
              </a:lnSpc>
              <a:spcBef>
                <a:spcPts val="285"/>
              </a:spcBef>
            </a:pPr>
            <a:r>
              <a:rPr sz="1250" dirty="0">
                <a:latin typeface="Open Sans"/>
                <a:cs typeface="Open Sans"/>
              </a:rPr>
              <a:t>Digital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</a:t>
            </a:r>
            <a:endParaRPr sz="1250">
              <a:latin typeface="Open Sans"/>
              <a:cs typeface="Open Sans"/>
            </a:endParaRPr>
          </a:p>
          <a:p>
            <a:pPr marL="288925" marR="139065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Online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and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Print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Media* </a:t>
            </a:r>
            <a:r>
              <a:rPr sz="1250" dirty="0">
                <a:latin typeface="Open Sans"/>
                <a:cs typeface="Open Sans"/>
              </a:rPr>
              <a:t>Production</a:t>
            </a:r>
            <a:r>
              <a:rPr sz="1250" spc="6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6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Manager(s)</a:t>
            </a:r>
            <a:r>
              <a:rPr sz="1250" spc="7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Arts* </a:t>
            </a:r>
            <a:r>
              <a:rPr sz="1250" dirty="0">
                <a:latin typeface="Open Sans"/>
                <a:cs typeface="Open Sans"/>
              </a:rPr>
              <a:t>Sound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Engineering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 </a:t>
            </a:r>
            <a:r>
              <a:rPr sz="1250" dirty="0">
                <a:latin typeface="Open Sans"/>
                <a:cs typeface="Open Sans"/>
              </a:rPr>
              <a:t>Stage</a:t>
            </a:r>
            <a:r>
              <a:rPr sz="1250" spc="6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Production</a:t>
            </a:r>
            <a:r>
              <a:rPr sz="1250" spc="7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Management* </a:t>
            </a:r>
            <a:r>
              <a:rPr sz="1250" dirty="0">
                <a:latin typeface="Open Sans"/>
                <a:cs typeface="Open Sans"/>
              </a:rPr>
              <a:t>Set</a:t>
            </a:r>
            <a:r>
              <a:rPr sz="1250" spc="3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</a:t>
            </a:r>
            <a:endParaRPr sz="1250">
              <a:latin typeface="Open Sans"/>
              <a:cs typeface="Open Sans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16884231" y="4543741"/>
            <a:ext cx="61594" cy="5488940"/>
          </a:xfrm>
          <a:custGeom>
            <a:avLst/>
            <a:gdLst/>
            <a:ahLst/>
            <a:cxnLst/>
            <a:rect l="l" t="t" r="r" b="b"/>
            <a:pathLst>
              <a:path w="61594" h="5488940">
                <a:moveTo>
                  <a:pt x="61074" y="5453900"/>
                </a:moveTo>
                <a:lnTo>
                  <a:pt x="34582" y="5427408"/>
                </a:lnTo>
                <a:lnTo>
                  <a:pt x="26492" y="5427408"/>
                </a:lnTo>
                <a:lnTo>
                  <a:pt x="0" y="5453900"/>
                </a:lnTo>
                <a:lnTo>
                  <a:pt x="0" y="5462003"/>
                </a:lnTo>
                <a:lnTo>
                  <a:pt x="26492" y="5488495"/>
                </a:lnTo>
                <a:lnTo>
                  <a:pt x="34582" y="5488495"/>
                </a:lnTo>
                <a:lnTo>
                  <a:pt x="61074" y="5462003"/>
                </a:lnTo>
                <a:lnTo>
                  <a:pt x="61074" y="5457952"/>
                </a:lnTo>
                <a:lnTo>
                  <a:pt x="61074" y="5453900"/>
                </a:lnTo>
                <a:close/>
              </a:path>
              <a:path w="61594" h="5488940">
                <a:moveTo>
                  <a:pt x="61074" y="4965255"/>
                </a:moveTo>
                <a:lnTo>
                  <a:pt x="34582" y="4938776"/>
                </a:lnTo>
                <a:lnTo>
                  <a:pt x="26492" y="4938776"/>
                </a:lnTo>
                <a:lnTo>
                  <a:pt x="0" y="4965255"/>
                </a:lnTo>
                <a:lnTo>
                  <a:pt x="0" y="4973358"/>
                </a:lnTo>
                <a:lnTo>
                  <a:pt x="26492" y="4999850"/>
                </a:lnTo>
                <a:lnTo>
                  <a:pt x="34582" y="4999850"/>
                </a:lnTo>
                <a:lnTo>
                  <a:pt x="61074" y="4973358"/>
                </a:lnTo>
                <a:lnTo>
                  <a:pt x="61074" y="4969307"/>
                </a:lnTo>
                <a:lnTo>
                  <a:pt x="61074" y="4965255"/>
                </a:lnTo>
                <a:close/>
              </a:path>
              <a:path w="61594" h="5488940">
                <a:moveTo>
                  <a:pt x="61074" y="4720933"/>
                </a:moveTo>
                <a:lnTo>
                  <a:pt x="34582" y="4694453"/>
                </a:lnTo>
                <a:lnTo>
                  <a:pt x="26492" y="4694453"/>
                </a:lnTo>
                <a:lnTo>
                  <a:pt x="0" y="4720933"/>
                </a:lnTo>
                <a:lnTo>
                  <a:pt x="0" y="4729035"/>
                </a:lnTo>
                <a:lnTo>
                  <a:pt x="26492" y="4755527"/>
                </a:lnTo>
                <a:lnTo>
                  <a:pt x="34582" y="4755527"/>
                </a:lnTo>
                <a:lnTo>
                  <a:pt x="61074" y="4729035"/>
                </a:lnTo>
                <a:lnTo>
                  <a:pt x="61074" y="4724984"/>
                </a:lnTo>
                <a:lnTo>
                  <a:pt x="61074" y="4720933"/>
                </a:lnTo>
                <a:close/>
              </a:path>
              <a:path w="61594" h="5488940">
                <a:moveTo>
                  <a:pt x="61074" y="4476623"/>
                </a:moveTo>
                <a:lnTo>
                  <a:pt x="34582" y="4450131"/>
                </a:lnTo>
                <a:lnTo>
                  <a:pt x="26492" y="4450131"/>
                </a:lnTo>
                <a:lnTo>
                  <a:pt x="0" y="4476623"/>
                </a:lnTo>
                <a:lnTo>
                  <a:pt x="0" y="4484713"/>
                </a:lnTo>
                <a:lnTo>
                  <a:pt x="26492" y="4511205"/>
                </a:lnTo>
                <a:lnTo>
                  <a:pt x="34582" y="4511205"/>
                </a:lnTo>
                <a:lnTo>
                  <a:pt x="61074" y="4484713"/>
                </a:lnTo>
                <a:lnTo>
                  <a:pt x="61074" y="4480674"/>
                </a:lnTo>
                <a:lnTo>
                  <a:pt x="61074" y="4476623"/>
                </a:lnTo>
                <a:close/>
              </a:path>
              <a:path w="61594" h="5488940">
                <a:moveTo>
                  <a:pt x="61074" y="3987977"/>
                </a:moveTo>
                <a:lnTo>
                  <a:pt x="34582" y="3961485"/>
                </a:lnTo>
                <a:lnTo>
                  <a:pt x="26492" y="3961485"/>
                </a:lnTo>
                <a:lnTo>
                  <a:pt x="0" y="3987977"/>
                </a:lnTo>
                <a:lnTo>
                  <a:pt x="0" y="3996080"/>
                </a:lnTo>
                <a:lnTo>
                  <a:pt x="26492" y="4022572"/>
                </a:lnTo>
                <a:lnTo>
                  <a:pt x="34582" y="4022572"/>
                </a:lnTo>
                <a:lnTo>
                  <a:pt x="61074" y="3996080"/>
                </a:lnTo>
                <a:lnTo>
                  <a:pt x="61074" y="3992029"/>
                </a:lnTo>
                <a:lnTo>
                  <a:pt x="61074" y="3987977"/>
                </a:lnTo>
                <a:close/>
              </a:path>
              <a:path w="61594" h="5488940">
                <a:moveTo>
                  <a:pt x="61074" y="3499332"/>
                </a:moveTo>
                <a:lnTo>
                  <a:pt x="34582" y="3472840"/>
                </a:lnTo>
                <a:lnTo>
                  <a:pt x="26492" y="3472840"/>
                </a:lnTo>
                <a:lnTo>
                  <a:pt x="0" y="3499332"/>
                </a:lnTo>
                <a:lnTo>
                  <a:pt x="0" y="3507435"/>
                </a:lnTo>
                <a:lnTo>
                  <a:pt x="26492" y="3533927"/>
                </a:lnTo>
                <a:lnTo>
                  <a:pt x="34582" y="3533927"/>
                </a:lnTo>
                <a:lnTo>
                  <a:pt x="61074" y="3507435"/>
                </a:lnTo>
                <a:lnTo>
                  <a:pt x="61074" y="3503384"/>
                </a:lnTo>
                <a:lnTo>
                  <a:pt x="61074" y="3499332"/>
                </a:lnTo>
                <a:close/>
              </a:path>
              <a:path w="61594" h="5488940">
                <a:moveTo>
                  <a:pt x="61074" y="3010700"/>
                </a:moveTo>
                <a:lnTo>
                  <a:pt x="34582" y="2984208"/>
                </a:lnTo>
                <a:lnTo>
                  <a:pt x="26492" y="2984208"/>
                </a:lnTo>
                <a:lnTo>
                  <a:pt x="0" y="3010700"/>
                </a:lnTo>
                <a:lnTo>
                  <a:pt x="0" y="3018790"/>
                </a:lnTo>
                <a:lnTo>
                  <a:pt x="26492" y="3045282"/>
                </a:lnTo>
                <a:lnTo>
                  <a:pt x="34582" y="3045282"/>
                </a:lnTo>
                <a:lnTo>
                  <a:pt x="61074" y="3018790"/>
                </a:lnTo>
                <a:lnTo>
                  <a:pt x="61074" y="3014738"/>
                </a:lnTo>
                <a:lnTo>
                  <a:pt x="61074" y="3010700"/>
                </a:lnTo>
                <a:close/>
              </a:path>
              <a:path w="61594" h="5488940">
                <a:moveTo>
                  <a:pt x="61074" y="2522055"/>
                </a:moveTo>
                <a:lnTo>
                  <a:pt x="34582" y="2495562"/>
                </a:lnTo>
                <a:lnTo>
                  <a:pt x="26492" y="2495562"/>
                </a:lnTo>
                <a:lnTo>
                  <a:pt x="0" y="2522055"/>
                </a:lnTo>
                <a:lnTo>
                  <a:pt x="0" y="2530157"/>
                </a:lnTo>
                <a:lnTo>
                  <a:pt x="26492" y="2556649"/>
                </a:lnTo>
                <a:lnTo>
                  <a:pt x="34582" y="2556649"/>
                </a:lnTo>
                <a:lnTo>
                  <a:pt x="61074" y="2530157"/>
                </a:lnTo>
                <a:lnTo>
                  <a:pt x="61074" y="2526106"/>
                </a:lnTo>
                <a:lnTo>
                  <a:pt x="61074" y="2522055"/>
                </a:lnTo>
                <a:close/>
              </a:path>
              <a:path w="61594" h="5488940">
                <a:moveTo>
                  <a:pt x="61074" y="1492415"/>
                </a:moveTo>
                <a:lnTo>
                  <a:pt x="34582" y="1465922"/>
                </a:lnTo>
                <a:lnTo>
                  <a:pt x="26492" y="1465922"/>
                </a:lnTo>
                <a:lnTo>
                  <a:pt x="0" y="1492415"/>
                </a:lnTo>
                <a:lnTo>
                  <a:pt x="0" y="1500517"/>
                </a:lnTo>
                <a:lnTo>
                  <a:pt x="26492" y="1527009"/>
                </a:lnTo>
                <a:lnTo>
                  <a:pt x="34582" y="1527009"/>
                </a:lnTo>
                <a:lnTo>
                  <a:pt x="61074" y="1500517"/>
                </a:lnTo>
                <a:lnTo>
                  <a:pt x="61074" y="1496466"/>
                </a:lnTo>
                <a:lnTo>
                  <a:pt x="61074" y="1492415"/>
                </a:lnTo>
                <a:close/>
              </a:path>
              <a:path w="61594" h="5488940">
                <a:moveTo>
                  <a:pt x="61074" y="1248092"/>
                </a:moveTo>
                <a:lnTo>
                  <a:pt x="34582" y="1221600"/>
                </a:lnTo>
                <a:lnTo>
                  <a:pt x="26492" y="1221600"/>
                </a:lnTo>
                <a:lnTo>
                  <a:pt x="0" y="1248092"/>
                </a:lnTo>
                <a:lnTo>
                  <a:pt x="0" y="1256195"/>
                </a:lnTo>
                <a:lnTo>
                  <a:pt x="26492" y="1282687"/>
                </a:lnTo>
                <a:lnTo>
                  <a:pt x="34582" y="1282687"/>
                </a:lnTo>
                <a:lnTo>
                  <a:pt x="61074" y="1256195"/>
                </a:lnTo>
                <a:lnTo>
                  <a:pt x="61074" y="1252143"/>
                </a:lnTo>
                <a:lnTo>
                  <a:pt x="61074" y="1248092"/>
                </a:lnTo>
                <a:close/>
              </a:path>
              <a:path w="61594" h="5488940">
                <a:moveTo>
                  <a:pt x="61074" y="1003769"/>
                </a:moveTo>
                <a:lnTo>
                  <a:pt x="34582" y="977290"/>
                </a:lnTo>
                <a:lnTo>
                  <a:pt x="26492" y="977290"/>
                </a:lnTo>
                <a:lnTo>
                  <a:pt x="0" y="1003769"/>
                </a:lnTo>
                <a:lnTo>
                  <a:pt x="0" y="1011872"/>
                </a:lnTo>
                <a:lnTo>
                  <a:pt x="26492" y="1038364"/>
                </a:lnTo>
                <a:lnTo>
                  <a:pt x="34582" y="1038364"/>
                </a:lnTo>
                <a:lnTo>
                  <a:pt x="61074" y="1011872"/>
                </a:lnTo>
                <a:lnTo>
                  <a:pt x="61074" y="1007821"/>
                </a:lnTo>
                <a:lnTo>
                  <a:pt x="61074" y="1003769"/>
                </a:lnTo>
                <a:close/>
              </a:path>
              <a:path w="61594" h="5488940">
                <a:moveTo>
                  <a:pt x="61074" y="759460"/>
                </a:moveTo>
                <a:lnTo>
                  <a:pt x="34582" y="732967"/>
                </a:lnTo>
                <a:lnTo>
                  <a:pt x="26492" y="732967"/>
                </a:lnTo>
                <a:lnTo>
                  <a:pt x="0" y="759460"/>
                </a:lnTo>
                <a:lnTo>
                  <a:pt x="0" y="767549"/>
                </a:lnTo>
                <a:lnTo>
                  <a:pt x="26492" y="794042"/>
                </a:lnTo>
                <a:lnTo>
                  <a:pt x="34582" y="794042"/>
                </a:lnTo>
                <a:lnTo>
                  <a:pt x="61074" y="767549"/>
                </a:lnTo>
                <a:lnTo>
                  <a:pt x="61074" y="763498"/>
                </a:lnTo>
                <a:lnTo>
                  <a:pt x="61074" y="759460"/>
                </a:lnTo>
                <a:close/>
              </a:path>
              <a:path w="61594" h="5488940">
                <a:moveTo>
                  <a:pt x="61074" y="515137"/>
                </a:moveTo>
                <a:lnTo>
                  <a:pt x="34582" y="488645"/>
                </a:lnTo>
                <a:lnTo>
                  <a:pt x="26492" y="488645"/>
                </a:lnTo>
                <a:lnTo>
                  <a:pt x="0" y="515137"/>
                </a:lnTo>
                <a:lnTo>
                  <a:pt x="0" y="523240"/>
                </a:lnTo>
                <a:lnTo>
                  <a:pt x="26492" y="549719"/>
                </a:lnTo>
                <a:lnTo>
                  <a:pt x="34582" y="549719"/>
                </a:lnTo>
                <a:lnTo>
                  <a:pt x="61074" y="523240"/>
                </a:lnTo>
                <a:lnTo>
                  <a:pt x="61074" y="519188"/>
                </a:lnTo>
                <a:lnTo>
                  <a:pt x="61074" y="515137"/>
                </a:lnTo>
                <a:close/>
              </a:path>
              <a:path w="61594" h="5488940">
                <a:moveTo>
                  <a:pt x="61074" y="26492"/>
                </a:moveTo>
                <a:lnTo>
                  <a:pt x="34582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94"/>
                </a:lnTo>
                <a:lnTo>
                  <a:pt x="26492" y="61087"/>
                </a:lnTo>
                <a:lnTo>
                  <a:pt x="34582" y="61087"/>
                </a:lnTo>
                <a:lnTo>
                  <a:pt x="61074" y="34594"/>
                </a:lnTo>
                <a:lnTo>
                  <a:pt x="61074" y="30543"/>
                </a:lnTo>
                <a:lnTo>
                  <a:pt x="61074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 txBox="1"/>
          <p:nvPr/>
        </p:nvSpPr>
        <p:spPr>
          <a:xfrm>
            <a:off x="16758101" y="4150690"/>
            <a:ext cx="3112770" cy="200278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spc="-10" dirty="0">
                <a:latin typeface="Open Sans"/>
                <a:cs typeface="Open Sans"/>
              </a:rPr>
              <a:t>Manufacturing</a:t>
            </a:r>
            <a:endParaRPr sz="1550">
              <a:latin typeface="Open Sans"/>
              <a:cs typeface="Open Sans"/>
            </a:endParaRPr>
          </a:p>
          <a:p>
            <a:pPr marL="309245" marR="263525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Health,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Safety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Environmental Assurance</a:t>
            </a:r>
            <a:endParaRPr sz="1350">
              <a:latin typeface="Open Sans"/>
              <a:cs typeface="Open Sans"/>
            </a:endParaRPr>
          </a:p>
          <a:p>
            <a:pPr marL="309245" marR="5080">
              <a:lnSpc>
                <a:spcPts val="1920"/>
              </a:lnSpc>
              <a:spcBef>
                <a:spcPts val="5"/>
              </a:spcBef>
            </a:pPr>
            <a:r>
              <a:rPr sz="1350" dirty="0">
                <a:latin typeface="Open Sans"/>
                <a:cs typeface="Open Sans"/>
              </a:rPr>
              <a:t>Logistics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Inventory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Control </a:t>
            </a:r>
            <a:r>
              <a:rPr sz="1350" dirty="0">
                <a:latin typeface="Open Sans"/>
                <a:cs typeface="Open Sans"/>
              </a:rPr>
              <a:t>Manufacturing</a:t>
            </a:r>
            <a:r>
              <a:rPr sz="1350" spc="9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Production </a:t>
            </a:r>
            <a:r>
              <a:rPr sz="1350" dirty="0">
                <a:latin typeface="Open Sans"/>
                <a:cs typeface="Open Sans"/>
              </a:rPr>
              <a:t>Maintenance,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Installation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Repair </a:t>
            </a:r>
            <a:r>
              <a:rPr sz="1350" dirty="0">
                <a:latin typeface="Open Sans"/>
                <a:cs typeface="Open Sans"/>
              </a:rPr>
              <a:t>Production/Process</a:t>
            </a:r>
            <a:r>
              <a:rPr sz="1350" spc="12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Technology* </a:t>
            </a:r>
            <a:r>
              <a:rPr sz="1350" dirty="0">
                <a:latin typeface="Open Sans"/>
                <a:cs typeface="Open Sans"/>
              </a:rPr>
              <a:t>Quality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Assurance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16758101" y="6376810"/>
            <a:ext cx="3108325" cy="3982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2710">
              <a:lnSpc>
                <a:spcPct val="114500"/>
              </a:lnSpc>
              <a:spcBef>
                <a:spcPts val="95"/>
              </a:spcBef>
            </a:pPr>
            <a:r>
              <a:rPr sz="1550" b="1" dirty="0">
                <a:latin typeface="Open Sans"/>
                <a:cs typeface="Open Sans"/>
              </a:rPr>
              <a:t>Transportation,</a:t>
            </a:r>
            <a:r>
              <a:rPr sz="1550" b="1" spc="-6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Distribution</a:t>
            </a:r>
            <a:r>
              <a:rPr sz="1550" b="1" spc="-60" dirty="0">
                <a:latin typeface="Open Sans"/>
                <a:cs typeface="Open Sans"/>
              </a:rPr>
              <a:t> </a:t>
            </a:r>
            <a:r>
              <a:rPr sz="1550" b="1" spc="-50" dirty="0">
                <a:latin typeface="Open Sans"/>
                <a:cs typeface="Open Sans"/>
              </a:rPr>
              <a:t>&amp; </a:t>
            </a:r>
            <a:r>
              <a:rPr sz="1550" b="1" spc="-10" dirty="0">
                <a:latin typeface="Open Sans"/>
                <a:cs typeface="Open Sans"/>
              </a:rPr>
              <a:t>Logistics</a:t>
            </a:r>
            <a:endParaRPr sz="1550">
              <a:latin typeface="Open Sans"/>
              <a:cs typeface="Open Sans"/>
            </a:endParaRPr>
          </a:p>
          <a:p>
            <a:pPr marL="309245" marR="527685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Facility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Mobile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Equipment Maintenance</a:t>
            </a:r>
            <a:endParaRPr sz="1350">
              <a:latin typeface="Open Sans"/>
              <a:cs typeface="Open Sans"/>
            </a:endParaRPr>
          </a:p>
          <a:p>
            <a:pPr marL="309245" marR="259079">
              <a:lnSpc>
                <a:spcPts val="1920"/>
              </a:lnSpc>
              <a:spcBef>
                <a:spcPts val="10"/>
              </a:spcBef>
            </a:pPr>
            <a:r>
              <a:rPr sz="1350" dirty="0">
                <a:latin typeface="Open Sans"/>
                <a:cs typeface="Open Sans"/>
              </a:rPr>
              <a:t>Health,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Safety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Environmental Management</a:t>
            </a:r>
            <a:endParaRPr sz="1350">
              <a:latin typeface="Open Sans"/>
              <a:cs typeface="Open Sans"/>
            </a:endParaRPr>
          </a:p>
          <a:p>
            <a:pPr marL="309245" marR="5080">
              <a:lnSpc>
                <a:spcPts val="1920"/>
              </a:lnSpc>
              <a:spcBef>
                <a:spcPts val="5"/>
              </a:spcBef>
            </a:pPr>
            <a:r>
              <a:rPr sz="1350" dirty="0">
                <a:latin typeface="Open Sans"/>
                <a:cs typeface="Open Sans"/>
              </a:rPr>
              <a:t>Logistics,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Planning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Management Services</a:t>
            </a:r>
            <a:endParaRPr sz="1350">
              <a:latin typeface="Open Sans"/>
              <a:cs typeface="Open Sans"/>
            </a:endParaRPr>
          </a:p>
          <a:p>
            <a:pPr marL="309245" marR="741045">
              <a:lnSpc>
                <a:spcPts val="1920"/>
              </a:lnSpc>
              <a:spcBef>
                <a:spcPts val="10"/>
              </a:spcBef>
            </a:pPr>
            <a:r>
              <a:rPr sz="1350" dirty="0">
                <a:latin typeface="Open Sans"/>
                <a:cs typeface="Open Sans"/>
              </a:rPr>
              <a:t>Planning,</a:t>
            </a:r>
            <a:r>
              <a:rPr sz="1350" spc="7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Management</a:t>
            </a:r>
            <a:r>
              <a:rPr sz="1350" spc="75" dirty="0">
                <a:latin typeface="Open Sans"/>
                <a:cs typeface="Open Sans"/>
              </a:rPr>
              <a:t> </a:t>
            </a:r>
            <a:r>
              <a:rPr sz="1350" spc="-50" dirty="0">
                <a:latin typeface="Open Sans"/>
                <a:cs typeface="Open Sans"/>
              </a:rPr>
              <a:t>&amp; </a:t>
            </a:r>
            <a:r>
              <a:rPr sz="1350" spc="-10" dirty="0">
                <a:latin typeface="Open Sans"/>
                <a:cs typeface="Open Sans"/>
              </a:rPr>
              <a:t>Regulation</a:t>
            </a:r>
            <a:endParaRPr sz="1350">
              <a:latin typeface="Open Sans"/>
              <a:cs typeface="Open Sans"/>
            </a:endParaRPr>
          </a:p>
          <a:p>
            <a:pPr marL="309245" marR="619125">
              <a:lnSpc>
                <a:spcPts val="1920"/>
              </a:lnSpc>
              <a:spcBef>
                <a:spcPts val="5"/>
              </a:spcBef>
            </a:pPr>
            <a:r>
              <a:rPr sz="1350" dirty="0">
                <a:latin typeface="Open Sans"/>
                <a:cs typeface="Open Sans"/>
              </a:rPr>
              <a:t>Sales</a:t>
            </a:r>
            <a:r>
              <a:rPr sz="1350" spc="2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2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 </a:t>
            </a:r>
            <a:r>
              <a:rPr sz="1350" dirty="0">
                <a:latin typeface="Open Sans"/>
                <a:cs typeface="Open Sans"/>
              </a:rPr>
              <a:t>Transportation</a:t>
            </a:r>
            <a:r>
              <a:rPr sz="1350" spc="9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Operations Transportation/Systems Infrastructure</a:t>
            </a:r>
            <a:endParaRPr sz="1350">
              <a:latin typeface="Open Sans"/>
              <a:cs typeface="Open Sans"/>
            </a:endParaRPr>
          </a:p>
          <a:p>
            <a:pPr marL="309245" marR="530860">
              <a:lnSpc>
                <a:spcPts val="1920"/>
              </a:lnSpc>
              <a:spcBef>
                <a:spcPts val="10"/>
              </a:spcBef>
            </a:pPr>
            <a:r>
              <a:rPr sz="1350" dirty="0">
                <a:latin typeface="Open Sans"/>
                <a:cs typeface="Open Sans"/>
              </a:rPr>
              <a:t>Warehousing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Distribution </a:t>
            </a:r>
            <a:r>
              <a:rPr sz="1350" dirty="0">
                <a:latin typeface="Open Sans"/>
                <a:cs typeface="Open Sans"/>
              </a:rPr>
              <a:t>Center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Operations</a:t>
            </a:r>
            <a:endParaRPr sz="1350">
              <a:latin typeface="Open Sans"/>
              <a:cs typeface="Open Sans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14384097" y="11361330"/>
            <a:ext cx="61594" cy="2748915"/>
          </a:xfrm>
          <a:custGeom>
            <a:avLst/>
            <a:gdLst/>
            <a:ahLst/>
            <a:cxnLst/>
            <a:rect l="l" t="t" r="r" b="b"/>
            <a:pathLst>
              <a:path w="61594" h="2748915">
                <a:moveTo>
                  <a:pt x="61087" y="2714015"/>
                </a:moveTo>
                <a:lnTo>
                  <a:pt x="34594" y="2687536"/>
                </a:lnTo>
                <a:lnTo>
                  <a:pt x="26492" y="2687536"/>
                </a:lnTo>
                <a:lnTo>
                  <a:pt x="0" y="2714015"/>
                </a:lnTo>
                <a:lnTo>
                  <a:pt x="0" y="2722118"/>
                </a:lnTo>
                <a:lnTo>
                  <a:pt x="26492" y="2748610"/>
                </a:lnTo>
                <a:lnTo>
                  <a:pt x="34594" y="2748610"/>
                </a:lnTo>
                <a:lnTo>
                  <a:pt x="61087" y="2722118"/>
                </a:lnTo>
                <a:lnTo>
                  <a:pt x="61087" y="2718066"/>
                </a:lnTo>
                <a:lnTo>
                  <a:pt x="61087" y="2714015"/>
                </a:lnTo>
                <a:close/>
              </a:path>
              <a:path w="61594" h="2748915">
                <a:moveTo>
                  <a:pt x="61087" y="2469705"/>
                </a:moveTo>
                <a:lnTo>
                  <a:pt x="34594" y="2443213"/>
                </a:lnTo>
                <a:lnTo>
                  <a:pt x="26492" y="2443213"/>
                </a:lnTo>
                <a:lnTo>
                  <a:pt x="0" y="2469705"/>
                </a:lnTo>
                <a:lnTo>
                  <a:pt x="0" y="2477795"/>
                </a:lnTo>
                <a:lnTo>
                  <a:pt x="26492" y="2504287"/>
                </a:lnTo>
                <a:lnTo>
                  <a:pt x="34594" y="2504287"/>
                </a:lnTo>
                <a:lnTo>
                  <a:pt x="61087" y="2477795"/>
                </a:lnTo>
                <a:lnTo>
                  <a:pt x="61087" y="2473756"/>
                </a:lnTo>
                <a:lnTo>
                  <a:pt x="61087" y="2469705"/>
                </a:lnTo>
                <a:close/>
              </a:path>
              <a:path w="61594" h="2748915">
                <a:moveTo>
                  <a:pt x="61087" y="2225383"/>
                </a:moveTo>
                <a:lnTo>
                  <a:pt x="34594" y="2198890"/>
                </a:lnTo>
                <a:lnTo>
                  <a:pt x="26492" y="2198890"/>
                </a:lnTo>
                <a:lnTo>
                  <a:pt x="0" y="2225383"/>
                </a:lnTo>
                <a:lnTo>
                  <a:pt x="0" y="2233485"/>
                </a:lnTo>
                <a:lnTo>
                  <a:pt x="26492" y="2259965"/>
                </a:lnTo>
                <a:lnTo>
                  <a:pt x="34594" y="2259965"/>
                </a:lnTo>
                <a:lnTo>
                  <a:pt x="61087" y="2233485"/>
                </a:lnTo>
                <a:lnTo>
                  <a:pt x="61087" y="2229434"/>
                </a:lnTo>
                <a:lnTo>
                  <a:pt x="61087" y="2225383"/>
                </a:lnTo>
                <a:close/>
              </a:path>
              <a:path w="61594" h="2748915">
                <a:moveTo>
                  <a:pt x="61087" y="1981060"/>
                </a:moveTo>
                <a:lnTo>
                  <a:pt x="34594" y="1954568"/>
                </a:lnTo>
                <a:lnTo>
                  <a:pt x="26492" y="1954568"/>
                </a:lnTo>
                <a:lnTo>
                  <a:pt x="0" y="1981060"/>
                </a:lnTo>
                <a:lnTo>
                  <a:pt x="0" y="1989162"/>
                </a:lnTo>
                <a:lnTo>
                  <a:pt x="26492" y="2015655"/>
                </a:lnTo>
                <a:lnTo>
                  <a:pt x="34594" y="2015655"/>
                </a:lnTo>
                <a:lnTo>
                  <a:pt x="61087" y="1989162"/>
                </a:lnTo>
                <a:lnTo>
                  <a:pt x="61087" y="1985111"/>
                </a:lnTo>
                <a:lnTo>
                  <a:pt x="61087" y="1981060"/>
                </a:lnTo>
                <a:close/>
              </a:path>
              <a:path w="61594" h="2748915">
                <a:moveTo>
                  <a:pt x="61087" y="1736737"/>
                </a:moveTo>
                <a:lnTo>
                  <a:pt x="34594" y="1710245"/>
                </a:lnTo>
                <a:lnTo>
                  <a:pt x="26492" y="1710245"/>
                </a:lnTo>
                <a:lnTo>
                  <a:pt x="0" y="1736737"/>
                </a:lnTo>
                <a:lnTo>
                  <a:pt x="0" y="1744840"/>
                </a:lnTo>
                <a:lnTo>
                  <a:pt x="26492" y="1771332"/>
                </a:lnTo>
                <a:lnTo>
                  <a:pt x="34594" y="1771332"/>
                </a:lnTo>
                <a:lnTo>
                  <a:pt x="61087" y="1744840"/>
                </a:lnTo>
                <a:lnTo>
                  <a:pt x="61087" y="1740789"/>
                </a:lnTo>
                <a:lnTo>
                  <a:pt x="61087" y="1736737"/>
                </a:lnTo>
                <a:close/>
              </a:path>
              <a:path w="61594" h="2748915">
                <a:moveTo>
                  <a:pt x="61087" y="1492415"/>
                </a:moveTo>
                <a:lnTo>
                  <a:pt x="34594" y="1465922"/>
                </a:lnTo>
                <a:lnTo>
                  <a:pt x="26492" y="1465922"/>
                </a:lnTo>
                <a:lnTo>
                  <a:pt x="0" y="1492415"/>
                </a:lnTo>
                <a:lnTo>
                  <a:pt x="0" y="1500517"/>
                </a:lnTo>
                <a:lnTo>
                  <a:pt x="26492" y="1527009"/>
                </a:lnTo>
                <a:lnTo>
                  <a:pt x="34594" y="1527009"/>
                </a:lnTo>
                <a:lnTo>
                  <a:pt x="61087" y="1500517"/>
                </a:lnTo>
                <a:lnTo>
                  <a:pt x="61087" y="1496466"/>
                </a:lnTo>
                <a:lnTo>
                  <a:pt x="61087" y="1492415"/>
                </a:lnTo>
                <a:close/>
              </a:path>
              <a:path w="61594" h="2748915">
                <a:moveTo>
                  <a:pt x="61087" y="1248092"/>
                </a:moveTo>
                <a:lnTo>
                  <a:pt x="34594" y="1221613"/>
                </a:lnTo>
                <a:lnTo>
                  <a:pt x="26492" y="1221613"/>
                </a:lnTo>
                <a:lnTo>
                  <a:pt x="0" y="1248092"/>
                </a:lnTo>
                <a:lnTo>
                  <a:pt x="0" y="1256195"/>
                </a:lnTo>
                <a:lnTo>
                  <a:pt x="26492" y="1282687"/>
                </a:lnTo>
                <a:lnTo>
                  <a:pt x="34594" y="1282687"/>
                </a:lnTo>
                <a:lnTo>
                  <a:pt x="61087" y="1256195"/>
                </a:lnTo>
                <a:lnTo>
                  <a:pt x="61087" y="1252143"/>
                </a:lnTo>
                <a:lnTo>
                  <a:pt x="61087" y="1248092"/>
                </a:lnTo>
                <a:close/>
              </a:path>
              <a:path w="61594" h="2748915">
                <a:moveTo>
                  <a:pt x="61087" y="1003782"/>
                </a:moveTo>
                <a:lnTo>
                  <a:pt x="34594" y="977290"/>
                </a:lnTo>
                <a:lnTo>
                  <a:pt x="26492" y="977290"/>
                </a:lnTo>
                <a:lnTo>
                  <a:pt x="0" y="1003782"/>
                </a:lnTo>
                <a:lnTo>
                  <a:pt x="0" y="1011872"/>
                </a:lnTo>
                <a:lnTo>
                  <a:pt x="26492" y="1038364"/>
                </a:lnTo>
                <a:lnTo>
                  <a:pt x="34594" y="1038364"/>
                </a:lnTo>
                <a:lnTo>
                  <a:pt x="61087" y="1011872"/>
                </a:lnTo>
                <a:lnTo>
                  <a:pt x="61087" y="1007821"/>
                </a:lnTo>
                <a:lnTo>
                  <a:pt x="61087" y="1003782"/>
                </a:lnTo>
                <a:close/>
              </a:path>
              <a:path w="61594" h="2748915">
                <a:moveTo>
                  <a:pt x="61087" y="759460"/>
                </a:moveTo>
                <a:lnTo>
                  <a:pt x="34594" y="732967"/>
                </a:lnTo>
                <a:lnTo>
                  <a:pt x="26492" y="732967"/>
                </a:lnTo>
                <a:lnTo>
                  <a:pt x="0" y="759460"/>
                </a:lnTo>
                <a:lnTo>
                  <a:pt x="0" y="767562"/>
                </a:lnTo>
                <a:lnTo>
                  <a:pt x="26492" y="794042"/>
                </a:lnTo>
                <a:lnTo>
                  <a:pt x="34594" y="794042"/>
                </a:lnTo>
                <a:lnTo>
                  <a:pt x="61087" y="767562"/>
                </a:lnTo>
                <a:lnTo>
                  <a:pt x="61087" y="763511"/>
                </a:lnTo>
                <a:lnTo>
                  <a:pt x="61087" y="759460"/>
                </a:lnTo>
                <a:close/>
              </a:path>
              <a:path w="61594" h="2748915">
                <a:moveTo>
                  <a:pt x="61087" y="515137"/>
                </a:moveTo>
                <a:lnTo>
                  <a:pt x="34594" y="488645"/>
                </a:lnTo>
                <a:lnTo>
                  <a:pt x="26492" y="488645"/>
                </a:lnTo>
                <a:lnTo>
                  <a:pt x="0" y="515137"/>
                </a:lnTo>
                <a:lnTo>
                  <a:pt x="0" y="523240"/>
                </a:lnTo>
                <a:lnTo>
                  <a:pt x="26492" y="549719"/>
                </a:lnTo>
                <a:lnTo>
                  <a:pt x="34594" y="549719"/>
                </a:lnTo>
                <a:lnTo>
                  <a:pt x="61087" y="523240"/>
                </a:lnTo>
                <a:lnTo>
                  <a:pt x="61087" y="519188"/>
                </a:lnTo>
                <a:lnTo>
                  <a:pt x="61087" y="515137"/>
                </a:lnTo>
                <a:close/>
              </a:path>
              <a:path w="61594" h="2748915">
                <a:moveTo>
                  <a:pt x="61087" y="270814"/>
                </a:moveTo>
                <a:lnTo>
                  <a:pt x="34594" y="244322"/>
                </a:lnTo>
                <a:lnTo>
                  <a:pt x="26492" y="244322"/>
                </a:lnTo>
                <a:lnTo>
                  <a:pt x="0" y="270814"/>
                </a:lnTo>
                <a:lnTo>
                  <a:pt x="0" y="278917"/>
                </a:lnTo>
                <a:lnTo>
                  <a:pt x="26492" y="305409"/>
                </a:lnTo>
                <a:lnTo>
                  <a:pt x="34594" y="305409"/>
                </a:lnTo>
                <a:lnTo>
                  <a:pt x="61087" y="278917"/>
                </a:lnTo>
                <a:lnTo>
                  <a:pt x="61087" y="274866"/>
                </a:lnTo>
                <a:lnTo>
                  <a:pt x="61087" y="270814"/>
                </a:lnTo>
                <a:close/>
              </a:path>
              <a:path w="61594" h="2748915">
                <a:moveTo>
                  <a:pt x="61087" y="26492"/>
                </a:moveTo>
                <a:lnTo>
                  <a:pt x="34594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94"/>
                </a:lnTo>
                <a:lnTo>
                  <a:pt x="26492" y="61087"/>
                </a:lnTo>
                <a:lnTo>
                  <a:pt x="34594" y="61087"/>
                </a:lnTo>
                <a:lnTo>
                  <a:pt x="61087" y="34594"/>
                </a:lnTo>
                <a:lnTo>
                  <a:pt x="61087" y="30543"/>
                </a:lnTo>
                <a:lnTo>
                  <a:pt x="61087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 txBox="1"/>
          <p:nvPr/>
        </p:nvSpPr>
        <p:spPr>
          <a:xfrm>
            <a:off x="14257971" y="10968280"/>
            <a:ext cx="2907665" cy="322453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09245" marR="447675" indent="-297180">
              <a:lnSpc>
                <a:spcPct val="118100"/>
              </a:lnSpc>
              <a:spcBef>
                <a:spcPts val="40"/>
              </a:spcBef>
            </a:pPr>
            <a:r>
              <a:rPr sz="1550" b="1" dirty="0">
                <a:latin typeface="Open Sans"/>
                <a:cs typeface="Open Sans"/>
              </a:rPr>
              <a:t>Health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Science </a:t>
            </a:r>
            <a:r>
              <a:rPr sz="1350" spc="-10" dirty="0">
                <a:latin typeface="Open Sans"/>
                <a:cs typeface="Open Sans"/>
              </a:rPr>
              <a:t>Biotechnology*</a:t>
            </a:r>
            <a:r>
              <a:rPr sz="1350" spc="500" dirty="0">
                <a:latin typeface="Open Sans"/>
                <a:cs typeface="Open Sans"/>
              </a:rPr>
              <a:t>  </a:t>
            </a:r>
            <a:r>
              <a:rPr sz="1350" dirty="0">
                <a:latin typeface="Open Sans"/>
                <a:cs typeface="Open Sans"/>
              </a:rPr>
              <a:t>Diagnostic</a:t>
            </a:r>
            <a:r>
              <a:rPr sz="1350" spc="7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Services* </a:t>
            </a:r>
            <a:r>
              <a:rPr sz="1350" dirty="0">
                <a:latin typeface="Open Sans"/>
                <a:cs typeface="Open Sans"/>
              </a:rPr>
              <a:t>Pharmacy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Technician* </a:t>
            </a:r>
            <a:r>
              <a:rPr sz="1350" dirty="0">
                <a:latin typeface="Open Sans"/>
                <a:cs typeface="Open Sans"/>
              </a:rPr>
              <a:t>Medical/Clinical</a:t>
            </a:r>
            <a:r>
              <a:rPr sz="1350" spc="10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Assistant* </a:t>
            </a:r>
            <a:r>
              <a:rPr sz="1350" dirty="0">
                <a:latin typeface="Open Sans"/>
                <a:cs typeface="Open Sans"/>
              </a:rPr>
              <a:t>Therapeutic</a:t>
            </a:r>
            <a:r>
              <a:rPr sz="1350" spc="8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Services </a:t>
            </a:r>
            <a:r>
              <a:rPr sz="1350" dirty="0">
                <a:latin typeface="Open Sans"/>
                <a:cs typeface="Open Sans"/>
              </a:rPr>
              <a:t>Dental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Assistant*</a:t>
            </a:r>
            <a:r>
              <a:rPr sz="1350" spc="50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Behavior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Health</a:t>
            </a:r>
            <a:endParaRPr sz="1350" dirty="0">
              <a:latin typeface="Open Sans"/>
              <a:cs typeface="Open Sans"/>
            </a:endParaRPr>
          </a:p>
          <a:p>
            <a:pPr marL="309245" marR="5080">
              <a:lnSpc>
                <a:spcPct val="118800"/>
              </a:lnSpc>
            </a:pPr>
            <a:r>
              <a:rPr sz="1350" dirty="0">
                <a:latin typeface="Open Sans"/>
                <a:cs typeface="Open Sans"/>
              </a:rPr>
              <a:t>Emergency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Medical</a:t>
            </a:r>
            <a:r>
              <a:rPr sz="1350" spc="6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Technician* </a:t>
            </a:r>
            <a:r>
              <a:rPr sz="1350" dirty="0">
                <a:latin typeface="Open Sans"/>
                <a:cs typeface="Open Sans"/>
              </a:rPr>
              <a:t>Nurse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Assistant/Aide*</a:t>
            </a:r>
            <a:endParaRPr sz="1350" dirty="0">
              <a:latin typeface="Open Sans"/>
              <a:cs typeface="Open Sans"/>
            </a:endParaRPr>
          </a:p>
          <a:p>
            <a:pPr marL="309245" marR="909955">
              <a:lnSpc>
                <a:spcPct val="118800"/>
              </a:lnSpc>
            </a:pPr>
            <a:r>
              <a:rPr sz="1350" dirty="0">
                <a:latin typeface="Open Sans"/>
                <a:cs typeface="Open Sans"/>
              </a:rPr>
              <a:t>Sports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Medicine </a:t>
            </a:r>
            <a:r>
              <a:rPr sz="1350" dirty="0">
                <a:latin typeface="Open Sans"/>
                <a:cs typeface="Open Sans"/>
              </a:rPr>
              <a:t>Personal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Trainer </a:t>
            </a:r>
            <a:r>
              <a:rPr sz="1350" dirty="0">
                <a:latin typeface="Open Sans"/>
                <a:cs typeface="Open Sans"/>
              </a:rPr>
              <a:t>OT/PT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Assisting/Aide</a:t>
            </a:r>
            <a:endParaRPr sz="1350" dirty="0">
              <a:latin typeface="Open Sans"/>
              <a:cs typeface="Open Sans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1637893" y="1592870"/>
            <a:ext cx="61594" cy="1282700"/>
          </a:xfrm>
          <a:custGeom>
            <a:avLst/>
            <a:gdLst/>
            <a:ahLst/>
            <a:cxnLst/>
            <a:rect l="l" t="t" r="r" b="b"/>
            <a:pathLst>
              <a:path w="61594" h="1282700">
                <a:moveTo>
                  <a:pt x="61087" y="1248092"/>
                </a:moveTo>
                <a:lnTo>
                  <a:pt x="34594" y="1221600"/>
                </a:lnTo>
                <a:lnTo>
                  <a:pt x="26492" y="1221600"/>
                </a:lnTo>
                <a:lnTo>
                  <a:pt x="0" y="1248092"/>
                </a:lnTo>
                <a:lnTo>
                  <a:pt x="0" y="1256195"/>
                </a:lnTo>
                <a:lnTo>
                  <a:pt x="26492" y="1282687"/>
                </a:lnTo>
                <a:lnTo>
                  <a:pt x="34594" y="1282687"/>
                </a:lnTo>
                <a:lnTo>
                  <a:pt x="61087" y="1256195"/>
                </a:lnTo>
                <a:lnTo>
                  <a:pt x="61087" y="1252143"/>
                </a:lnTo>
                <a:lnTo>
                  <a:pt x="61087" y="1248092"/>
                </a:lnTo>
                <a:close/>
              </a:path>
              <a:path w="61594" h="1282700">
                <a:moveTo>
                  <a:pt x="61087" y="1003769"/>
                </a:moveTo>
                <a:lnTo>
                  <a:pt x="34594" y="977277"/>
                </a:lnTo>
                <a:lnTo>
                  <a:pt x="26492" y="977277"/>
                </a:lnTo>
                <a:lnTo>
                  <a:pt x="0" y="1003769"/>
                </a:lnTo>
                <a:lnTo>
                  <a:pt x="0" y="1011872"/>
                </a:lnTo>
                <a:lnTo>
                  <a:pt x="26492" y="1038364"/>
                </a:lnTo>
                <a:lnTo>
                  <a:pt x="34594" y="1038364"/>
                </a:lnTo>
                <a:lnTo>
                  <a:pt x="61087" y="1011872"/>
                </a:lnTo>
                <a:lnTo>
                  <a:pt x="61087" y="1007821"/>
                </a:lnTo>
                <a:lnTo>
                  <a:pt x="61087" y="1003769"/>
                </a:lnTo>
                <a:close/>
              </a:path>
              <a:path w="61594" h="1282700">
                <a:moveTo>
                  <a:pt x="61087" y="759447"/>
                </a:moveTo>
                <a:lnTo>
                  <a:pt x="34594" y="732955"/>
                </a:lnTo>
                <a:lnTo>
                  <a:pt x="26492" y="732955"/>
                </a:lnTo>
                <a:lnTo>
                  <a:pt x="0" y="759447"/>
                </a:lnTo>
                <a:lnTo>
                  <a:pt x="0" y="767549"/>
                </a:lnTo>
                <a:lnTo>
                  <a:pt x="26492" y="794042"/>
                </a:lnTo>
                <a:lnTo>
                  <a:pt x="34594" y="794042"/>
                </a:lnTo>
                <a:lnTo>
                  <a:pt x="61087" y="767549"/>
                </a:lnTo>
                <a:lnTo>
                  <a:pt x="61087" y="763498"/>
                </a:lnTo>
                <a:lnTo>
                  <a:pt x="61087" y="759447"/>
                </a:lnTo>
                <a:close/>
              </a:path>
              <a:path w="61594" h="1282700">
                <a:moveTo>
                  <a:pt x="61087" y="515124"/>
                </a:moveTo>
                <a:lnTo>
                  <a:pt x="34594" y="488645"/>
                </a:lnTo>
                <a:lnTo>
                  <a:pt x="26492" y="488645"/>
                </a:lnTo>
                <a:lnTo>
                  <a:pt x="0" y="515124"/>
                </a:lnTo>
                <a:lnTo>
                  <a:pt x="0" y="523227"/>
                </a:lnTo>
                <a:lnTo>
                  <a:pt x="26492" y="549719"/>
                </a:lnTo>
                <a:lnTo>
                  <a:pt x="34594" y="549719"/>
                </a:lnTo>
                <a:lnTo>
                  <a:pt x="61087" y="523227"/>
                </a:lnTo>
                <a:lnTo>
                  <a:pt x="61087" y="519176"/>
                </a:lnTo>
                <a:lnTo>
                  <a:pt x="61087" y="515124"/>
                </a:lnTo>
                <a:close/>
              </a:path>
              <a:path w="61594" h="1282700">
                <a:moveTo>
                  <a:pt x="61087" y="270814"/>
                </a:moveTo>
                <a:lnTo>
                  <a:pt x="34594" y="244322"/>
                </a:lnTo>
                <a:lnTo>
                  <a:pt x="26492" y="244322"/>
                </a:lnTo>
                <a:lnTo>
                  <a:pt x="0" y="270814"/>
                </a:lnTo>
                <a:lnTo>
                  <a:pt x="0" y="278904"/>
                </a:lnTo>
                <a:lnTo>
                  <a:pt x="26492" y="305396"/>
                </a:lnTo>
                <a:lnTo>
                  <a:pt x="34594" y="305396"/>
                </a:lnTo>
                <a:lnTo>
                  <a:pt x="61087" y="278904"/>
                </a:lnTo>
                <a:lnTo>
                  <a:pt x="61087" y="274853"/>
                </a:lnTo>
                <a:lnTo>
                  <a:pt x="61087" y="270814"/>
                </a:lnTo>
                <a:close/>
              </a:path>
              <a:path w="61594" h="1282700">
                <a:moveTo>
                  <a:pt x="61087" y="26492"/>
                </a:moveTo>
                <a:lnTo>
                  <a:pt x="34594" y="0"/>
                </a:lnTo>
                <a:lnTo>
                  <a:pt x="26492" y="0"/>
                </a:lnTo>
                <a:lnTo>
                  <a:pt x="0" y="26492"/>
                </a:lnTo>
                <a:lnTo>
                  <a:pt x="0" y="34582"/>
                </a:lnTo>
                <a:lnTo>
                  <a:pt x="26492" y="61074"/>
                </a:lnTo>
                <a:lnTo>
                  <a:pt x="34594" y="61074"/>
                </a:lnTo>
                <a:lnTo>
                  <a:pt x="61087" y="34582"/>
                </a:lnTo>
                <a:lnTo>
                  <a:pt x="61087" y="30543"/>
                </a:lnTo>
                <a:lnTo>
                  <a:pt x="61087" y="26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>
            <a:spLocks noGrp="1"/>
          </p:cNvSpPr>
          <p:nvPr>
            <p:ph type="title"/>
          </p:nvPr>
        </p:nvSpPr>
        <p:spPr>
          <a:xfrm>
            <a:off x="4939856" y="94070"/>
            <a:ext cx="9794240" cy="793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Colorado</a:t>
            </a:r>
            <a:r>
              <a:rPr spc="-25" dirty="0"/>
              <a:t> </a:t>
            </a:r>
            <a:r>
              <a:rPr dirty="0">
                <a:solidFill>
                  <a:srgbClr val="A6CD3C"/>
                </a:solidFill>
              </a:rPr>
              <a:t>Career</a:t>
            </a:r>
            <a:r>
              <a:rPr spc="-20" dirty="0">
                <a:solidFill>
                  <a:srgbClr val="A6CD3C"/>
                </a:solidFill>
              </a:rPr>
              <a:t> </a:t>
            </a:r>
            <a:r>
              <a:rPr dirty="0">
                <a:solidFill>
                  <a:srgbClr val="4FA2AF"/>
                </a:solidFill>
              </a:rPr>
              <a:t>Cluster</a:t>
            </a:r>
            <a:r>
              <a:rPr spc="-20" dirty="0">
                <a:solidFill>
                  <a:srgbClr val="4FA2AF"/>
                </a:solidFill>
              </a:rPr>
              <a:t> </a:t>
            </a:r>
            <a:r>
              <a:rPr spc="-10" dirty="0">
                <a:solidFill>
                  <a:srgbClr val="737373"/>
                </a:solidFill>
              </a:rPr>
              <a:t>Model</a:t>
            </a:r>
          </a:p>
        </p:txBody>
      </p:sp>
      <p:sp>
        <p:nvSpPr>
          <p:cNvPr id="259" name="object 259"/>
          <p:cNvSpPr txBox="1"/>
          <p:nvPr/>
        </p:nvSpPr>
        <p:spPr>
          <a:xfrm>
            <a:off x="9066448" y="795008"/>
            <a:ext cx="15411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latin typeface="Open Sans"/>
                <a:cs typeface="Open Sans"/>
              </a:rPr>
              <a:t>updated</a:t>
            </a:r>
            <a:r>
              <a:rPr sz="1100" i="1" spc="-5" dirty="0">
                <a:latin typeface="Open Sans"/>
                <a:cs typeface="Open Sans"/>
              </a:rPr>
              <a:t> </a:t>
            </a:r>
            <a:r>
              <a:rPr sz="1100" i="1" dirty="0">
                <a:latin typeface="Open Sans"/>
                <a:cs typeface="Open Sans"/>
              </a:rPr>
              <a:t>December</a:t>
            </a:r>
            <a:r>
              <a:rPr sz="1100" i="1" spc="-5" dirty="0">
                <a:latin typeface="Open Sans"/>
                <a:cs typeface="Open Sans"/>
              </a:rPr>
              <a:t> </a:t>
            </a:r>
            <a:r>
              <a:rPr sz="1100" i="1" spc="-20" dirty="0">
                <a:latin typeface="Open Sans"/>
                <a:cs typeface="Open Sans"/>
              </a:rPr>
              <a:t>2022</a:t>
            </a:r>
            <a:endParaRPr sz="1100">
              <a:latin typeface="Open Sans"/>
              <a:cs typeface="Open Sans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1511770" y="1199813"/>
            <a:ext cx="3952875" cy="216852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dirty="0">
                <a:latin typeface="Open Sans"/>
                <a:cs typeface="Open Sans"/>
              </a:rPr>
              <a:t>Agriculture,</a:t>
            </a:r>
            <a:r>
              <a:rPr sz="1550" b="1" spc="-3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Food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Natural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Resources</a:t>
            </a:r>
            <a:endParaRPr sz="1550">
              <a:latin typeface="Open Sans"/>
              <a:cs typeface="Open Sans"/>
            </a:endParaRPr>
          </a:p>
          <a:p>
            <a:pPr marL="309245" marR="1883410">
              <a:lnSpc>
                <a:spcPts val="1920"/>
              </a:lnSpc>
              <a:spcBef>
                <a:spcPts val="80"/>
              </a:spcBef>
            </a:pPr>
            <a:r>
              <a:rPr sz="1350" dirty="0">
                <a:latin typeface="Open Sans"/>
                <a:cs typeface="Open Sans"/>
              </a:rPr>
              <a:t>Animal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Science* </a:t>
            </a:r>
            <a:r>
              <a:rPr sz="1350" dirty="0">
                <a:latin typeface="Open Sans"/>
                <a:cs typeface="Open Sans"/>
              </a:rPr>
              <a:t>Agribusiness</a:t>
            </a:r>
            <a:r>
              <a:rPr sz="1350" spc="8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Systems</a:t>
            </a:r>
            <a:endParaRPr sz="1350">
              <a:latin typeface="Open Sans"/>
              <a:cs typeface="Open Sans"/>
            </a:endParaRPr>
          </a:p>
          <a:p>
            <a:pPr marL="309245" marR="5080">
              <a:lnSpc>
                <a:spcPts val="1920"/>
              </a:lnSpc>
              <a:spcBef>
                <a:spcPts val="5"/>
              </a:spcBef>
            </a:pPr>
            <a:r>
              <a:rPr sz="1350" dirty="0">
                <a:latin typeface="Open Sans"/>
                <a:cs typeface="Open Sans"/>
              </a:rPr>
              <a:t>Food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Products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Processing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Systems* </a:t>
            </a:r>
            <a:r>
              <a:rPr sz="1350" dirty="0">
                <a:latin typeface="Open Sans"/>
                <a:cs typeface="Open Sans"/>
              </a:rPr>
              <a:t>Natural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Resource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6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Environmental</a:t>
            </a:r>
            <a:r>
              <a:rPr sz="1350" spc="5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Systems* </a:t>
            </a:r>
            <a:r>
              <a:rPr sz="1350" dirty="0">
                <a:latin typeface="Open Sans"/>
                <a:cs typeface="Open Sans"/>
              </a:rPr>
              <a:t>Plant</a:t>
            </a:r>
            <a:r>
              <a:rPr sz="1350" spc="3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Science*</a:t>
            </a:r>
            <a:endParaRPr sz="13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00"/>
              </a:spcBef>
            </a:pPr>
            <a:r>
              <a:rPr sz="1350" dirty="0">
                <a:latin typeface="Open Sans"/>
                <a:cs typeface="Open Sans"/>
              </a:rPr>
              <a:t>Power,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Structural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Technical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Systems*</a:t>
            </a:r>
            <a:endParaRPr sz="1350">
              <a:latin typeface="Open Sans"/>
              <a:cs typeface="Open Sans"/>
            </a:endParaRPr>
          </a:p>
          <a:p>
            <a:pPr marL="1032510">
              <a:lnSpc>
                <a:spcPct val="100000"/>
              </a:lnSpc>
              <a:spcBef>
                <a:spcPts val="1490"/>
              </a:spcBef>
            </a:pPr>
            <a:r>
              <a:rPr sz="1450" i="1" dirty="0">
                <a:latin typeface="Open Sans"/>
                <a:cs typeface="Open Sans"/>
              </a:rPr>
              <a:t>*STEM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dirty="0">
                <a:latin typeface="Open Sans"/>
                <a:cs typeface="Open Sans"/>
              </a:rPr>
              <a:t>affiliated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spc="-10" dirty="0">
                <a:latin typeface="Open Sans"/>
                <a:cs typeface="Open Sans"/>
              </a:rPr>
              <a:t>pathway</a:t>
            </a:r>
            <a:endParaRPr sz="1450">
              <a:latin typeface="Open Sans"/>
              <a:cs typeface="Open Sans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3871635" y="5767532"/>
            <a:ext cx="2803525" cy="14370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550" b="1" dirty="0">
                <a:latin typeface="Open Sans"/>
                <a:cs typeface="Open Sans"/>
              </a:rPr>
              <a:t>Architecture</a:t>
            </a:r>
            <a:r>
              <a:rPr sz="1550" b="1" spc="-30" dirty="0">
                <a:latin typeface="Open Sans"/>
                <a:cs typeface="Open Sans"/>
              </a:rPr>
              <a:t> </a:t>
            </a:r>
            <a:r>
              <a:rPr sz="1550" b="1" dirty="0">
                <a:latin typeface="Open Sans"/>
                <a:cs typeface="Open Sans"/>
              </a:rPr>
              <a:t>&amp;</a:t>
            </a:r>
            <a:r>
              <a:rPr sz="1550" b="1" spc="-25" dirty="0">
                <a:latin typeface="Open Sans"/>
                <a:cs typeface="Open Sans"/>
              </a:rPr>
              <a:t> </a:t>
            </a:r>
            <a:r>
              <a:rPr sz="1550" b="1" spc="-10" dirty="0">
                <a:latin typeface="Open Sans"/>
                <a:cs typeface="Open Sans"/>
              </a:rPr>
              <a:t>Construction</a:t>
            </a:r>
            <a:endParaRPr sz="15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  <a:spcBef>
                <a:spcPts val="265"/>
              </a:spcBef>
            </a:pPr>
            <a:r>
              <a:rPr sz="1350" spc="-10" dirty="0">
                <a:latin typeface="Open Sans"/>
                <a:cs typeface="Open Sans"/>
              </a:rPr>
              <a:t>Construction</a:t>
            </a:r>
            <a:endParaRPr sz="1350">
              <a:latin typeface="Open Sans"/>
              <a:cs typeface="Open Sans"/>
            </a:endParaRPr>
          </a:p>
          <a:p>
            <a:pPr marL="309245" marR="238760">
              <a:lnSpc>
                <a:spcPct val="118800"/>
              </a:lnSpc>
            </a:pPr>
            <a:r>
              <a:rPr sz="1350" dirty="0">
                <a:latin typeface="Open Sans"/>
                <a:cs typeface="Open Sans"/>
              </a:rPr>
              <a:t>Design</a:t>
            </a:r>
            <a:r>
              <a:rPr sz="1350" spc="4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45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Pre-</a:t>
            </a:r>
            <a:r>
              <a:rPr sz="1350" spc="-10" dirty="0">
                <a:latin typeface="Open Sans"/>
                <a:cs typeface="Open Sans"/>
              </a:rPr>
              <a:t>Construction* </a:t>
            </a:r>
            <a:r>
              <a:rPr sz="1350" dirty="0">
                <a:latin typeface="Open Sans"/>
                <a:cs typeface="Open Sans"/>
              </a:rPr>
              <a:t>Maintenance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dirty="0">
                <a:latin typeface="Open Sans"/>
                <a:cs typeface="Open Sans"/>
              </a:rPr>
              <a:t>&amp;</a:t>
            </a:r>
            <a:r>
              <a:rPr sz="1350" spc="50" dirty="0">
                <a:latin typeface="Open Sans"/>
                <a:cs typeface="Open Sans"/>
              </a:rPr>
              <a:t> </a:t>
            </a:r>
            <a:r>
              <a:rPr sz="1350" spc="-10" dirty="0">
                <a:latin typeface="Open Sans"/>
                <a:cs typeface="Open Sans"/>
              </a:rPr>
              <a:t>Operations</a:t>
            </a:r>
            <a:endParaRPr sz="1350">
              <a:latin typeface="Open Sans"/>
              <a:cs typeface="Open Sans"/>
            </a:endParaRPr>
          </a:p>
          <a:p>
            <a:pPr marL="367030">
              <a:lnSpc>
                <a:spcPct val="100000"/>
              </a:lnSpc>
              <a:spcBef>
                <a:spcPts val="1500"/>
              </a:spcBef>
            </a:pPr>
            <a:r>
              <a:rPr sz="1450" i="1" dirty="0">
                <a:latin typeface="Open Sans"/>
                <a:cs typeface="Open Sans"/>
              </a:rPr>
              <a:t>*STEM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dirty="0">
                <a:latin typeface="Open Sans"/>
                <a:cs typeface="Open Sans"/>
              </a:rPr>
              <a:t>affiliated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spc="-10" dirty="0">
                <a:latin typeface="Open Sans"/>
                <a:cs typeface="Open Sans"/>
              </a:rPr>
              <a:t>pathway</a:t>
            </a:r>
            <a:endParaRPr sz="1450">
              <a:latin typeface="Open Sans"/>
              <a:cs typeface="Open Sans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9022664" y="8790020"/>
            <a:ext cx="762635" cy="17780"/>
          </a:xfrm>
          <a:custGeom>
            <a:avLst/>
            <a:gdLst/>
            <a:ahLst/>
            <a:cxnLst/>
            <a:rect l="l" t="t" r="r" b="b"/>
            <a:pathLst>
              <a:path w="762634" h="17779">
                <a:moveTo>
                  <a:pt x="762036" y="17451"/>
                </a:moveTo>
                <a:lnTo>
                  <a:pt x="0" y="17451"/>
                </a:lnTo>
                <a:lnTo>
                  <a:pt x="0" y="0"/>
                </a:lnTo>
                <a:lnTo>
                  <a:pt x="762036" y="0"/>
                </a:lnTo>
                <a:lnTo>
                  <a:pt x="762036" y="17451"/>
                </a:lnTo>
                <a:close/>
              </a:path>
            </a:pathLst>
          </a:custGeom>
          <a:solidFill>
            <a:srgbClr val="0E0E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 txBox="1"/>
          <p:nvPr/>
        </p:nvSpPr>
        <p:spPr>
          <a:xfrm>
            <a:off x="10319808" y="1201058"/>
            <a:ext cx="2461260" cy="27419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288925" marR="236220" indent="-276860">
              <a:lnSpc>
                <a:spcPct val="118300"/>
              </a:lnSpc>
              <a:spcBef>
                <a:spcPts val="35"/>
              </a:spcBef>
            </a:pPr>
            <a:r>
              <a:rPr sz="1450" b="1" dirty="0">
                <a:latin typeface="Open Sans"/>
                <a:cs typeface="Open Sans"/>
              </a:rPr>
              <a:t>Engineering</a:t>
            </a:r>
            <a:r>
              <a:rPr sz="1450" b="1" spc="45" dirty="0">
                <a:latin typeface="Open Sans"/>
                <a:cs typeface="Open Sans"/>
              </a:rPr>
              <a:t> </a:t>
            </a:r>
            <a:r>
              <a:rPr sz="1450" b="1" spc="-10" dirty="0">
                <a:latin typeface="Open Sans"/>
                <a:cs typeface="Open Sans"/>
              </a:rPr>
              <a:t>Technology </a:t>
            </a:r>
            <a:r>
              <a:rPr sz="1250" dirty="0">
                <a:latin typeface="Open Sans"/>
                <a:cs typeface="Open Sans"/>
              </a:rPr>
              <a:t>Engineering</a:t>
            </a:r>
            <a:r>
              <a:rPr sz="1250" spc="9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 </a:t>
            </a:r>
            <a:r>
              <a:rPr sz="1250" dirty="0">
                <a:latin typeface="Open Sans"/>
                <a:cs typeface="Open Sans"/>
              </a:rPr>
              <a:t>Electricity</a:t>
            </a:r>
            <a:r>
              <a:rPr sz="1250" spc="4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Electronics* </a:t>
            </a:r>
            <a:r>
              <a:rPr sz="1250" dirty="0">
                <a:latin typeface="Open Sans"/>
                <a:cs typeface="Open Sans"/>
              </a:rPr>
              <a:t>Applied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Engineering* </a:t>
            </a:r>
            <a:r>
              <a:rPr sz="1250" dirty="0">
                <a:latin typeface="Open Sans"/>
                <a:cs typeface="Open Sans"/>
              </a:rPr>
              <a:t>Principles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 </a:t>
            </a:r>
            <a:r>
              <a:rPr sz="1250" dirty="0">
                <a:latin typeface="Open Sans"/>
                <a:cs typeface="Open Sans"/>
              </a:rPr>
              <a:t>Robotics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Automated Systems*</a:t>
            </a:r>
            <a:endParaRPr sz="1250">
              <a:latin typeface="Open Sans"/>
              <a:cs typeface="Open Sans"/>
            </a:endParaRPr>
          </a:p>
          <a:p>
            <a:pPr marL="288925" marR="5080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Computer</a:t>
            </a:r>
            <a:r>
              <a:rPr sz="1250" spc="8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Science* </a:t>
            </a:r>
            <a:r>
              <a:rPr sz="1250" dirty="0">
                <a:latin typeface="Open Sans"/>
                <a:cs typeface="Open Sans"/>
              </a:rPr>
              <a:t>Computer</a:t>
            </a:r>
            <a:r>
              <a:rPr sz="1250" spc="8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Integrated</a:t>
            </a:r>
            <a:r>
              <a:rPr sz="1250" spc="8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2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Manufacturing*</a:t>
            </a:r>
            <a:endParaRPr sz="125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Open Sans"/>
              <a:cs typeface="Open Sans"/>
            </a:endParaRPr>
          </a:p>
          <a:p>
            <a:pPr marL="309245">
              <a:lnSpc>
                <a:spcPct val="100000"/>
              </a:lnSpc>
            </a:pPr>
            <a:r>
              <a:rPr sz="1450" i="1" dirty="0">
                <a:latin typeface="Open Sans"/>
                <a:cs typeface="Open Sans"/>
              </a:rPr>
              <a:t>*STEM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dirty="0">
                <a:latin typeface="Open Sans"/>
                <a:cs typeface="Open Sans"/>
              </a:rPr>
              <a:t>affiliated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spc="-10" dirty="0">
                <a:latin typeface="Open Sans"/>
                <a:cs typeface="Open Sans"/>
              </a:rPr>
              <a:t>pathway</a:t>
            </a:r>
            <a:endParaRPr sz="1450">
              <a:latin typeface="Open Sans"/>
              <a:cs typeface="Open Sans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14894783" y="14451334"/>
            <a:ext cx="2094864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i="1" dirty="0">
                <a:latin typeface="Open Sans"/>
                <a:cs typeface="Open Sans"/>
              </a:rPr>
              <a:t>*STEM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dirty="0">
                <a:latin typeface="Open Sans"/>
                <a:cs typeface="Open Sans"/>
              </a:rPr>
              <a:t>affiliated</a:t>
            </a:r>
            <a:r>
              <a:rPr sz="1450" i="1" spc="30" dirty="0">
                <a:latin typeface="Open Sans"/>
                <a:cs typeface="Open Sans"/>
              </a:rPr>
              <a:t> </a:t>
            </a:r>
            <a:r>
              <a:rPr sz="1450" i="1" spc="-10" dirty="0">
                <a:latin typeface="Open Sans"/>
                <a:cs typeface="Open Sans"/>
              </a:rPr>
              <a:t>pathway</a:t>
            </a:r>
            <a:endParaRPr sz="1450">
              <a:latin typeface="Open Sans"/>
              <a:cs typeface="Open Sans"/>
            </a:endParaRPr>
          </a:p>
        </p:txBody>
      </p:sp>
      <p:sp>
        <p:nvSpPr>
          <p:cNvPr id="332" name="object 332"/>
          <p:cNvSpPr/>
          <p:nvPr/>
        </p:nvSpPr>
        <p:spPr>
          <a:xfrm>
            <a:off x="15803588" y="1543252"/>
            <a:ext cx="52705" cy="1186815"/>
          </a:xfrm>
          <a:custGeom>
            <a:avLst/>
            <a:gdLst/>
            <a:ahLst/>
            <a:cxnLst/>
            <a:rect l="l" t="t" r="r" b="b"/>
            <a:pathLst>
              <a:path w="52705" h="1186814">
                <a:moveTo>
                  <a:pt x="52349" y="1157058"/>
                </a:moveTo>
                <a:lnTo>
                  <a:pt x="29641" y="1134351"/>
                </a:lnTo>
                <a:lnTo>
                  <a:pt x="22694" y="1134351"/>
                </a:lnTo>
                <a:lnTo>
                  <a:pt x="0" y="1157058"/>
                </a:lnTo>
                <a:lnTo>
                  <a:pt x="0" y="1163993"/>
                </a:lnTo>
                <a:lnTo>
                  <a:pt x="22694" y="1186700"/>
                </a:lnTo>
                <a:lnTo>
                  <a:pt x="29641" y="1186700"/>
                </a:lnTo>
                <a:lnTo>
                  <a:pt x="52349" y="1163993"/>
                </a:lnTo>
                <a:lnTo>
                  <a:pt x="52349" y="1160526"/>
                </a:lnTo>
                <a:lnTo>
                  <a:pt x="52349" y="1157058"/>
                </a:lnTo>
                <a:close/>
              </a:path>
              <a:path w="52705" h="1186814">
                <a:moveTo>
                  <a:pt x="52349" y="930186"/>
                </a:moveTo>
                <a:lnTo>
                  <a:pt x="29641" y="907478"/>
                </a:lnTo>
                <a:lnTo>
                  <a:pt x="22694" y="907478"/>
                </a:lnTo>
                <a:lnTo>
                  <a:pt x="0" y="930186"/>
                </a:lnTo>
                <a:lnTo>
                  <a:pt x="0" y="937120"/>
                </a:lnTo>
                <a:lnTo>
                  <a:pt x="22694" y="959827"/>
                </a:lnTo>
                <a:lnTo>
                  <a:pt x="29641" y="959827"/>
                </a:lnTo>
                <a:lnTo>
                  <a:pt x="52349" y="937120"/>
                </a:lnTo>
                <a:lnTo>
                  <a:pt x="52349" y="933653"/>
                </a:lnTo>
                <a:lnTo>
                  <a:pt x="52349" y="930186"/>
                </a:lnTo>
                <a:close/>
              </a:path>
              <a:path w="52705" h="1186814">
                <a:moveTo>
                  <a:pt x="52349" y="703313"/>
                </a:moveTo>
                <a:lnTo>
                  <a:pt x="29641" y="680605"/>
                </a:lnTo>
                <a:lnTo>
                  <a:pt x="22694" y="680605"/>
                </a:lnTo>
                <a:lnTo>
                  <a:pt x="0" y="703313"/>
                </a:lnTo>
                <a:lnTo>
                  <a:pt x="0" y="710260"/>
                </a:lnTo>
                <a:lnTo>
                  <a:pt x="22694" y="732967"/>
                </a:lnTo>
                <a:lnTo>
                  <a:pt x="29641" y="732967"/>
                </a:lnTo>
                <a:lnTo>
                  <a:pt x="52349" y="710260"/>
                </a:lnTo>
                <a:lnTo>
                  <a:pt x="52349" y="706780"/>
                </a:lnTo>
                <a:lnTo>
                  <a:pt x="52349" y="703313"/>
                </a:lnTo>
                <a:close/>
              </a:path>
              <a:path w="52705" h="1186814">
                <a:moveTo>
                  <a:pt x="52349" y="476440"/>
                </a:moveTo>
                <a:lnTo>
                  <a:pt x="29641" y="453745"/>
                </a:lnTo>
                <a:lnTo>
                  <a:pt x="22694" y="453745"/>
                </a:lnTo>
                <a:lnTo>
                  <a:pt x="0" y="476440"/>
                </a:lnTo>
                <a:lnTo>
                  <a:pt x="0" y="483387"/>
                </a:lnTo>
                <a:lnTo>
                  <a:pt x="22694" y="506095"/>
                </a:lnTo>
                <a:lnTo>
                  <a:pt x="29641" y="506095"/>
                </a:lnTo>
                <a:lnTo>
                  <a:pt x="52349" y="483387"/>
                </a:lnTo>
                <a:lnTo>
                  <a:pt x="52349" y="479920"/>
                </a:lnTo>
                <a:lnTo>
                  <a:pt x="52349" y="476440"/>
                </a:lnTo>
                <a:close/>
              </a:path>
              <a:path w="52705" h="1186814">
                <a:moveTo>
                  <a:pt x="52349" y="249580"/>
                </a:moveTo>
                <a:lnTo>
                  <a:pt x="29641" y="226872"/>
                </a:lnTo>
                <a:lnTo>
                  <a:pt x="22694" y="226872"/>
                </a:lnTo>
                <a:lnTo>
                  <a:pt x="0" y="249580"/>
                </a:lnTo>
                <a:lnTo>
                  <a:pt x="0" y="256514"/>
                </a:lnTo>
                <a:lnTo>
                  <a:pt x="22694" y="279222"/>
                </a:lnTo>
                <a:lnTo>
                  <a:pt x="29641" y="279222"/>
                </a:lnTo>
                <a:lnTo>
                  <a:pt x="52349" y="256514"/>
                </a:lnTo>
                <a:lnTo>
                  <a:pt x="52349" y="253047"/>
                </a:lnTo>
                <a:lnTo>
                  <a:pt x="52349" y="249580"/>
                </a:lnTo>
                <a:close/>
              </a:path>
              <a:path w="52705" h="1186814">
                <a:moveTo>
                  <a:pt x="52349" y="22707"/>
                </a:moveTo>
                <a:lnTo>
                  <a:pt x="29641" y="0"/>
                </a:lnTo>
                <a:lnTo>
                  <a:pt x="22694" y="0"/>
                </a:lnTo>
                <a:lnTo>
                  <a:pt x="0" y="22707"/>
                </a:lnTo>
                <a:lnTo>
                  <a:pt x="0" y="29654"/>
                </a:lnTo>
                <a:lnTo>
                  <a:pt x="22694" y="52362"/>
                </a:lnTo>
                <a:lnTo>
                  <a:pt x="29641" y="52362"/>
                </a:lnTo>
                <a:lnTo>
                  <a:pt x="52349" y="29654"/>
                </a:lnTo>
                <a:lnTo>
                  <a:pt x="52349" y="26174"/>
                </a:lnTo>
                <a:lnTo>
                  <a:pt x="52349" y="22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 txBox="1"/>
          <p:nvPr/>
        </p:nvSpPr>
        <p:spPr>
          <a:xfrm>
            <a:off x="15677453" y="1165428"/>
            <a:ext cx="3058160" cy="186308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50" b="1" dirty="0">
                <a:latin typeface="Open Sans"/>
                <a:cs typeface="Open Sans"/>
              </a:rPr>
              <a:t>Computer</a:t>
            </a:r>
            <a:r>
              <a:rPr sz="1450" b="1" spc="25" dirty="0">
                <a:latin typeface="Open Sans"/>
                <a:cs typeface="Open Sans"/>
              </a:rPr>
              <a:t> </a:t>
            </a:r>
            <a:r>
              <a:rPr sz="1450" b="1" dirty="0">
                <a:latin typeface="Open Sans"/>
                <a:cs typeface="Open Sans"/>
              </a:rPr>
              <a:t>&amp;</a:t>
            </a:r>
            <a:r>
              <a:rPr sz="1450" b="1" spc="25" dirty="0">
                <a:latin typeface="Open Sans"/>
                <a:cs typeface="Open Sans"/>
              </a:rPr>
              <a:t> </a:t>
            </a:r>
            <a:r>
              <a:rPr sz="1450" b="1" dirty="0">
                <a:latin typeface="Open Sans"/>
                <a:cs typeface="Open Sans"/>
              </a:rPr>
              <a:t>Digital</a:t>
            </a:r>
            <a:r>
              <a:rPr sz="1450" b="1" spc="25" dirty="0">
                <a:latin typeface="Open Sans"/>
                <a:cs typeface="Open Sans"/>
              </a:rPr>
              <a:t> </a:t>
            </a:r>
            <a:r>
              <a:rPr sz="1450" b="1" spc="-10" dirty="0">
                <a:latin typeface="Open Sans"/>
                <a:cs typeface="Open Sans"/>
              </a:rPr>
              <a:t>Technologies</a:t>
            </a:r>
            <a:endParaRPr sz="1450">
              <a:latin typeface="Open Sans"/>
              <a:cs typeface="Open Sans"/>
            </a:endParaRPr>
          </a:p>
          <a:p>
            <a:pPr marL="288925">
              <a:lnSpc>
                <a:spcPct val="100000"/>
              </a:lnSpc>
              <a:spcBef>
                <a:spcPts val="245"/>
              </a:spcBef>
            </a:pPr>
            <a:r>
              <a:rPr sz="1250" spc="-10" dirty="0">
                <a:latin typeface="Open Sans"/>
                <a:cs typeface="Open Sans"/>
              </a:rPr>
              <a:t>Coding*</a:t>
            </a:r>
            <a:endParaRPr sz="1250">
              <a:latin typeface="Open Sans"/>
              <a:cs typeface="Open Sans"/>
            </a:endParaRPr>
          </a:p>
          <a:p>
            <a:pPr marL="288925" marR="742950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Mobile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App</a:t>
            </a:r>
            <a:r>
              <a:rPr sz="1250" spc="5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Development* </a:t>
            </a:r>
            <a:r>
              <a:rPr sz="1250" dirty="0">
                <a:latin typeface="Open Sans"/>
                <a:cs typeface="Open Sans"/>
              </a:rPr>
              <a:t>Game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</a:t>
            </a:r>
            <a:endParaRPr sz="1250">
              <a:latin typeface="Open Sans"/>
              <a:cs typeface="Open Sans"/>
            </a:endParaRPr>
          </a:p>
          <a:p>
            <a:pPr marL="288925" marR="544830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Network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Systems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5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Security* </a:t>
            </a:r>
            <a:r>
              <a:rPr sz="1250" dirty="0">
                <a:latin typeface="Open Sans"/>
                <a:cs typeface="Open Sans"/>
              </a:rPr>
              <a:t>Web</a:t>
            </a:r>
            <a:r>
              <a:rPr sz="1250" spc="45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Design*</a:t>
            </a:r>
            <a:endParaRPr sz="1250">
              <a:latin typeface="Open Sans"/>
              <a:cs typeface="Open Sans"/>
            </a:endParaRPr>
          </a:p>
          <a:p>
            <a:pPr marL="288925" marR="671195">
              <a:lnSpc>
                <a:spcPct val="119100"/>
              </a:lnSpc>
            </a:pPr>
            <a:r>
              <a:rPr sz="1250" dirty="0">
                <a:latin typeface="Open Sans"/>
                <a:cs typeface="Open Sans"/>
              </a:rPr>
              <a:t>Web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Development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dirty="0">
                <a:latin typeface="Open Sans"/>
                <a:cs typeface="Open Sans"/>
              </a:rPr>
              <a:t>&amp;</a:t>
            </a:r>
            <a:r>
              <a:rPr sz="1250" spc="60" dirty="0">
                <a:latin typeface="Open Sans"/>
                <a:cs typeface="Open Sans"/>
              </a:rPr>
              <a:t> </a:t>
            </a:r>
            <a:r>
              <a:rPr sz="1250" spc="-10" dirty="0">
                <a:latin typeface="Open Sans"/>
                <a:cs typeface="Open Sans"/>
              </a:rPr>
              <a:t>Digital Communication*</a:t>
            </a:r>
            <a:endParaRPr sz="1250">
              <a:latin typeface="Open Sans"/>
              <a:cs typeface="Open Sans"/>
            </a:endParaRPr>
          </a:p>
        </p:txBody>
      </p:sp>
      <p:pic>
        <p:nvPicPr>
          <p:cNvPr id="335" name="Picture 334" descr="A picture containing text&#10;&#10;Description automatically generated">
            <a:extLst>
              <a:ext uri="{FF2B5EF4-FFF2-40B4-BE49-F238E27FC236}">
                <a16:creationId xmlns:a16="http://schemas.microsoft.com/office/drawing/2014/main" id="{E76715C2-0756-8FA2-EF05-32509BCC90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"/>
            <a:ext cx="20104100" cy="150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11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464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Open Sans</vt:lpstr>
      <vt:lpstr>Office Theme</vt:lpstr>
      <vt:lpstr>Colorado Career Cluster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Career Clusters Model</dc:title>
  <dc:creator>Molly Davis</dc:creator>
  <cp:keywords>DAFSOSzn3Ek,BACbOSz9z2w</cp:keywords>
  <cp:lastModifiedBy>Davis, Molly</cp:lastModifiedBy>
  <cp:revision>4</cp:revision>
  <dcterms:created xsi:type="dcterms:W3CDTF">2022-12-16T20:01:31Z</dcterms:created>
  <dcterms:modified xsi:type="dcterms:W3CDTF">2022-12-16T20:31:16Z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2022-12-16T00:00:00Z</vt:filetime>
  </property>
  <property fmtid="{D5CDD505-2E9C-101B-9397-08002B2CF9AE}" pid="3" name="Creator">
    <vt:lpwstr>Canva</vt:lpwstr>
  </property>
  <property fmtid="{D5CDD505-2E9C-101B-9397-08002B2CF9AE}" pid="4" name="Producer">
    <vt:lpwstr>Canva</vt:lpwstr>
  </property>
  <property fmtid="{D5CDD505-2E9C-101B-9397-08002B2CF9AE}" pid="5" name="LastSaved">
    <vt:filetime>2022-12-16T00:00:00Z</vt:filetime>
  </property>
</Properties>
</file>